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9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26.11.2015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25144"/>
            <a:ext cx="5530181" cy="986421"/>
          </a:xfrm>
          <a:prstGeom prst="rect">
            <a:avLst/>
          </a:prstGeom>
          <a:noFill/>
        </p:spPr>
      </p:pic>
      <p:pic>
        <p:nvPicPr>
          <p:cNvPr id="1026" name="Picture 2" descr="C:\Users\fikret20\Desktop\Adsı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988840"/>
            <a:ext cx="5616624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143668" cy="6648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39"/>
            <a:ext cx="6120680" cy="616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5544616" cy="65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89"/>
            <a:ext cx="5857916" cy="619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643866" cy="63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65630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31257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641278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19888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357166"/>
            <a:ext cx="5072098" cy="560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986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4405"/>
            <a:ext cx="4932040" cy="328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5945884" cy="6740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779912" y="22048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kret20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6632"/>
            <a:ext cx="5472608" cy="6493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kret20\Desktop\Adsı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10075" cy="485775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3296" y="3429000"/>
            <a:ext cx="503070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7215238" cy="5682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597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4716768"/>
            <a:ext cx="4427984" cy="214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5976664" cy="663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500042"/>
            <a:ext cx="810039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3"/>
            <a:ext cx="6929486" cy="594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5386165" cy="960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36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52900"/>
            <a:ext cx="4427984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5472608" cy="6610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79912" y="22048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75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9</cp:revision>
  <dcterms:created xsi:type="dcterms:W3CDTF">2014-04-29T18:42:47Z</dcterms:created>
  <dcterms:modified xsi:type="dcterms:W3CDTF">2015-11-26T20:10:18Z</dcterms:modified>
</cp:coreProperties>
</file>