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2" r:id="rId8"/>
    <p:sldId id="263" r:id="rId9"/>
    <p:sldId id="264" r:id="rId10"/>
    <p:sldId id="298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97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üz Bağlayıcı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Başlık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5" name="24 Alt Başlık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1" name="30 Veri Yer Tutucusu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16.12.2015</a:t>
            </a:fld>
            <a:endParaRPr lang="tr-TR"/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16.12.2015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16.12.2015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Dikdörtgen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 dirty="0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A8231-C883-40C9-805B-0F8196207F21}" type="datetimeFigureOut">
              <a:rPr lang="tr-TR" smtClean="0"/>
              <a:pPr/>
              <a:t>16.12.2015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0" name="9 Resim Yer Tutucusu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Dikdörtgen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Başlık Yer Tutucusu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1" name="30 Metin Yer Tutucusu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7" name="26 Veri Yer Tutucusu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2B7A8231-C883-40C9-805B-0F8196207F21}" type="datetimeFigureOut">
              <a:rPr lang="tr-TR" smtClean="0"/>
              <a:pPr/>
              <a:t>16.12.2015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tr-TR"/>
          </a:p>
        </p:txBody>
      </p:sp>
      <p:sp>
        <p:nvSpPr>
          <p:cNvPr id="16" name="1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6FC7BD3-6E4E-4BDB-81B2-A7C771F5E5F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G:\SİTE YEDEKLERİ\FENCİ\30 ARALIK 2013 FENCİ\Resimler\fenci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4293096"/>
            <a:ext cx="5530181" cy="986421"/>
          </a:xfrm>
          <a:prstGeom prst="rect">
            <a:avLst/>
          </a:prstGeom>
          <a:noFill/>
        </p:spPr>
      </p:pic>
      <p:pic>
        <p:nvPicPr>
          <p:cNvPr id="2" name="Picture 2" descr="C:\Users\fikret20\Desktop\FEN-MAZERET_A\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556791"/>
            <a:ext cx="6516216" cy="1887698"/>
          </a:xfrm>
          <a:prstGeom prst="rect">
            <a:avLst/>
          </a:prstGeom>
          <a:noFill/>
        </p:spPr>
      </p:pic>
      <p:pic>
        <p:nvPicPr>
          <p:cNvPr id="1026" name="Picture 2" descr="C:\Users\fikret20\Desktop\fenkurdu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5661248"/>
            <a:ext cx="3048000" cy="50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fikret20\Desktop\FEN-MAZERET_A\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404664"/>
            <a:ext cx="6043839" cy="5616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060848"/>
            <a:ext cx="10081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fikret20\Desktop\FEN-MAZERET_A\a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332656"/>
            <a:ext cx="5400600" cy="6104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276872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fikret20\Desktop\FEN-MAZERET_A\a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5148064" cy="4084059"/>
          </a:xfrm>
          <a:prstGeom prst="rect">
            <a:avLst/>
          </a:prstGeom>
          <a:noFill/>
        </p:spPr>
      </p:pic>
      <p:pic>
        <p:nvPicPr>
          <p:cNvPr id="8195" name="Picture 3" descr="C:\Users\fikret20\Desktop\FEN-MAZERET_A\aa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149080"/>
            <a:ext cx="4646590" cy="2088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fikret20\Desktop\FEN-MAZERET_A\a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089800" cy="3717032"/>
          </a:xfrm>
          <a:prstGeom prst="rect">
            <a:avLst/>
          </a:prstGeom>
          <a:noFill/>
        </p:spPr>
      </p:pic>
      <p:pic>
        <p:nvPicPr>
          <p:cNvPr id="9219" name="Picture 3" descr="C:\Users\fikret20\Desktop\FEN-MAZERET_A\a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3721091"/>
            <a:ext cx="4427984" cy="31369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276872"/>
            <a:ext cx="792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fikret20\Desktop\FEN-MAZERET_A\a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60648"/>
            <a:ext cx="5184576" cy="61026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ikret20\Desktop\FEN-MAZERET_A\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5760640" cy="630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ikret20\Desktop\FEN-MAZERET_A\a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8639"/>
            <a:ext cx="5472608" cy="61663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204864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ikret20\Desktop\FEN-MAZERET_A\a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5748137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198884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fikret20\Desktop\FEN-MAZERET_A\a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680520" cy="4442022"/>
          </a:xfrm>
          <a:prstGeom prst="rect">
            <a:avLst/>
          </a:prstGeom>
          <a:noFill/>
        </p:spPr>
      </p:pic>
      <p:pic>
        <p:nvPicPr>
          <p:cNvPr id="13315" name="Picture 3" descr="C:\Users\fikret20\Desktop\FEN-MAZERET_A\aa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1941" y="4437113"/>
            <a:ext cx="4662059" cy="2420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ikret20\Desktop\FEN-MAZERET_A\a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60648"/>
            <a:ext cx="5400600" cy="6164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27687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fikret20\Desktop\FEN-MAZERET_A\a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4574148"/>
          </a:xfrm>
          <a:prstGeom prst="rect">
            <a:avLst/>
          </a:prstGeom>
          <a:noFill/>
        </p:spPr>
      </p:pic>
      <p:pic>
        <p:nvPicPr>
          <p:cNvPr id="15363" name="Picture 3" descr="C:\Users\fikret20\Desktop\FEN-MAZERET_A\aa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3452645"/>
            <a:ext cx="4427984" cy="3405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060848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779912" y="2204864"/>
            <a:ext cx="1152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fikret20\Desktop\FEN-MAZERET_A\a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332656"/>
            <a:ext cx="5616624" cy="5953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060848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fikret20\Desktop\FEN-MAZERET_A\a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4743484" cy="4032448"/>
          </a:xfrm>
          <a:prstGeom prst="rect">
            <a:avLst/>
          </a:prstGeom>
          <a:noFill/>
        </p:spPr>
      </p:pic>
      <p:pic>
        <p:nvPicPr>
          <p:cNvPr id="17411" name="Picture 3" descr="C:\Users\fikret20\Desktop\FEN-MAZERET_A\aa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5" y="4116825"/>
            <a:ext cx="4355976" cy="2741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20486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fikret20\Desktop\FEN-MAZERET_A\a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4689837" cy="4149080"/>
          </a:xfrm>
          <a:prstGeom prst="rect">
            <a:avLst/>
          </a:prstGeom>
          <a:noFill/>
        </p:spPr>
      </p:pic>
      <p:pic>
        <p:nvPicPr>
          <p:cNvPr id="18435" name="Picture 3" descr="C:\Users\fikret20\Desktop\FEN-MAZERET_A\aa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3254649"/>
            <a:ext cx="4211960" cy="3603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fikret20\Desktop\FEN-MAZERET_A\a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404664"/>
            <a:ext cx="5965946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851920" y="2276872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fikret20\Desktop\FEN-MAZERET_A\a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188640"/>
            <a:ext cx="5256584" cy="6303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23928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ikret20\Desktop\FEN-MAZERET_A\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241694" cy="56886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fikret20\Desktop\FEN-MAZERET_A\a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5273531" cy="3501008"/>
          </a:xfrm>
          <a:prstGeom prst="rect">
            <a:avLst/>
          </a:prstGeom>
          <a:noFill/>
        </p:spPr>
      </p:pic>
      <p:pic>
        <p:nvPicPr>
          <p:cNvPr id="21507" name="Picture 3" descr="C:\Users\fikret20\Desktop\FEN-MAZERET_A\aa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256983"/>
            <a:ext cx="4283968" cy="36010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348880"/>
            <a:ext cx="8640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G:\SİTE YEDEKLERİ\FENCİ\30 ARALIK 2013 FENCİ\Resimler\fenci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5085184"/>
            <a:ext cx="5386165" cy="960733"/>
          </a:xfrm>
          <a:prstGeom prst="rect">
            <a:avLst/>
          </a:prstGeom>
          <a:noFill/>
        </p:spPr>
      </p:pic>
      <p:pic>
        <p:nvPicPr>
          <p:cNvPr id="2050" name="Picture 2" descr="C:\Users\fikret20\Desktop\fenkurd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476672"/>
            <a:ext cx="3048000" cy="503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923928" y="2060848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fikret20\Desktop\FEN-MAZERET_A\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62475" cy="5019675"/>
          </a:xfrm>
          <a:prstGeom prst="rect">
            <a:avLst/>
          </a:prstGeom>
          <a:noFill/>
        </p:spPr>
      </p:pic>
      <p:pic>
        <p:nvPicPr>
          <p:cNvPr id="4099" name="Picture 3" descr="C:\Users\fikret20\Desktop\FEN-MAZERET_A\a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7282" y="3113584"/>
            <a:ext cx="4376718" cy="37444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995936" y="2132856"/>
            <a:ext cx="936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fikret20\Desktop\FEN-MAZERET_A\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0"/>
            <a:ext cx="4600575" cy="3810000"/>
          </a:xfrm>
          <a:prstGeom prst="rect">
            <a:avLst/>
          </a:prstGeom>
          <a:noFill/>
        </p:spPr>
      </p:pic>
      <p:pic>
        <p:nvPicPr>
          <p:cNvPr id="5123" name="Picture 3" descr="C:\Users\fikret20\Desktop\FEN-MAZERET_A\aa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077072"/>
            <a:ext cx="4067175" cy="2076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etin kutusu"/>
          <p:cNvSpPr txBox="1"/>
          <p:nvPr/>
        </p:nvSpPr>
        <p:spPr>
          <a:xfrm>
            <a:off x="3779912" y="2204864"/>
            <a:ext cx="10801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  <a:endParaRPr lang="tr-TR" sz="9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engin">
  <a:themeElements>
    <a:clrScheme name="Zengin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Zengin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Zengin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94</TotalTime>
  <Words>20</Words>
  <Application>Microsoft Office PowerPoint</Application>
  <PresentationFormat>Ekran Gösterisi (4:3)</PresentationFormat>
  <Paragraphs>20</Paragraphs>
  <Slides>41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Zengin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  <vt:lpstr>Slayt 26</vt:lpstr>
      <vt:lpstr>Slayt 27</vt:lpstr>
      <vt:lpstr>Slayt 28</vt:lpstr>
      <vt:lpstr>Slayt 29</vt:lpstr>
      <vt:lpstr>Slayt 30</vt:lpstr>
      <vt:lpstr>Slayt 31</vt:lpstr>
      <vt:lpstr>Slayt 32</vt:lpstr>
      <vt:lpstr>Slayt 33</vt:lpstr>
      <vt:lpstr>Slayt 34</vt:lpstr>
      <vt:lpstr>Slayt 35</vt:lpstr>
      <vt:lpstr>Slayt 36</vt:lpstr>
      <vt:lpstr>Slayt 37</vt:lpstr>
      <vt:lpstr>Slayt 38</vt:lpstr>
      <vt:lpstr>Slayt 39</vt:lpstr>
      <vt:lpstr>Slayt 40</vt:lpstr>
      <vt:lpstr>Slayt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fikret</dc:creator>
  <cp:lastModifiedBy>fikret20</cp:lastModifiedBy>
  <cp:revision>12</cp:revision>
  <dcterms:created xsi:type="dcterms:W3CDTF">2014-04-29T18:42:47Z</dcterms:created>
  <dcterms:modified xsi:type="dcterms:W3CDTF">2015-12-16T18:18:15Z</dcterms:modified>
</cp:coreProperties>
</file>