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3" r:id="rId9"/>
    <p:sldId id="264" r:id="rId10"/>
    <p:sldId id="298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97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Başlık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5" name="24 Alt Başlık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1" name="30 Veri Yer Tutucusu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B7A8231-C883-40C9-805B-0F8196207F21}" type="datetimeFigureOut">
              <a:rPr lang="tr-TR" smtClean="0"/>
              <a:pPr/>
              <a:t>28.4.2016</a:t>
            </a:fld>
            <a:endParaRPr lang="tr-TR"/>
          </a:p>
        </p:txBody>
      </p:sp>
      <p:sp>
        <p:nvSpPr>
          <p:cNvPr id="18" name="17 Altbilgi Yer Tutucusu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6FC7BD3-6E4E-4BDB-81B2-A7C771F5E5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7A8231-C883-40C9-805B-0F8196207F21}" type="datetimeFigureOut">
              <a:rPr lang="tr-TR" smtClean="0"/>
              <a:pPr/>
              <a:t>28.4.2016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C7BD3-6E4E-4BDB-81B2-A7C771F5E5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B7A8231-C883-40C9-805B-0F8196207F21}" type="datetimeFigureOut">
              <a:rPr lang="tr-TR" smtClean="0"/>
              <a:pPr/>
              <a:t>28.4.2016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6FC7BD3-6E4E-4BDB-81B2-A7C771F5E5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7A8231-C883-40C9-805B-0F8196207F21}" type="datetimeFigureOut">
              <a:rPr lang="tr-TR" smtClean="0"/>
              <a:pPr/>
              <a:t>28.4.2016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C7BD3-6E4E-4BDB-81B2-A7C771F5E5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B7A8231-C883-40C9-805B-0F8196207F21}" type="datetimeFigureOut">
              <a:rPr lang="tr-TR" smtClean="0"/>
              <a:pPr/>
              <a:t>28.4.2016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6FC7BD3-6E4E-4BDB-81B2-A7C771F5E5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7A8231-C883-40C9-805B-0F8196207F21}" type="datetimeFigureOut">
              <a:rPr lang="tr-TR" smtClean="0"/>
              <a:pPr/>
              <a:t>28.4.2016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C7BD3-6E4E-4BDB-81B2-A7C771F5E5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7A8231-C883-40C9-805B-0F8196207F21}" type="datetimeFigureOut">
              <a:rPr lang="tr-TR" smtClean="0"/>
              <a:pPr/>
              <a:t>28.4.2016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C7BD3-6E4E-4BDB-81B2-A7C771F5E5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7A8231-C883-40C9-805B-0F8196207F21}" type="datetimeFigureOut">
              <a:rPr lang="tr-TR" smtClean="0"/>
              <a:pPr/>
              <a:t>28.4.2016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C7BD3-6E4E-4BDB-81B2-A7C771F5E5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B7A8231-C883-40C9-805B-0F8196207F21}" type="datetimeFigureOut">
              <a:rPr lang="tr-TR" smtClean="0"/>
              <a:pPr/>
              <a:t>28.4.2016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C7BD3-6E4E-4BDB-81B2-A7C771F5E5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7A8231-C883-40C9-805B-0F8196207F21}" type="datetimeFigureOut">
              <a:rPr lang="tr-TR" smtClean="0"/>
              <a:pPr/>
              <a:t>28.4.2016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C7BD3-6E4E-4BDB-81B2-A7C771F5E5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7A8231-C883-40C9-805B-0F8196207F21}" type="datetimeFigureOut">
              <a:rPr lang="tr-TR" smtClean="0"/>
              <a:pPr/>
              <a:t>28.4.2016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C7BD3-6E4E-4BDB-81B2-A7C771F5E5F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Resim Yer Tutucusu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Başlık Yer Tutucusu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1" name="30 Metin Yer Tutucusu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7" name="26 Veri Yer Tutucusu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B7A8231-C883-40C9-805B-0F8196207F21}" type="datetimeFigureOut">
              <a:rPr lang="tr-TR" smtClean="0"/>
              <a:pPr/>
              <a:t>28.4.2016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6FC7BD3-6E4E-4BDB-81B2-A7C771F5E5F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SİTE YEDEKLERİ\FENCİ\30 ARALIK 2013 FENCİ\Resimler\fenci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437112"/>
            <a:ext cx="5530181" cy="986421"/>
          </a:xfrm>
          <a:prstGeom prst="rect">
            <a:avLst/>
          </a:prstGeom>
          <a:noFill/>
        </p:spPr>
      </p:pic>
      <p:pic>
        <p:nvPicPr>
          <p:cNvPr id="2" name="Picture 2" descr="C:\Users\fikret20\Downloads\Fen_A-page-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0"/>
            <a:ext cx="6516216" cy="4128989"/>
          </a:xfrm>
          <a:prstGeom prst="rect">
            <a:avLst/>
          </a:prstGeom>
          <a:noFill/>
        </p:spPr>
      </p:pic>
      <p:pic>
        <p:nvPicPr>
          <p:cNvPr id="1026" name="Picture 2" descr="D:\SİTE YEDEKLERİ\FEN KURDU\YENİ YEDEKLER\2015\30 Temmuz 2015 FENKURDU yedek\httpdocs\wp-content\themes\Pluto\images\logo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5661248"/>
            <a:ext cx="5945187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ikret20\Downloads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0"/>
            <a:ext cx="4680520" cy="6805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923928" y="2060848"/>
            <a:ext cx="100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fikret20\Downloads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04664"/>
            <a:ext cx="5472608" cy="5761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923928" y="2276872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fikret20\Downloads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8640"/>
            <a:ext cx="5760640" cy="64143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851920" y="2348880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fikret20\Downloads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8640"/>
            <a:ext cx="5112568" cy="6555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995936" y="2276872"/>
            <a:ext cx="792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fikret20\Downloads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8640"/>
            <a:ext cx="5112568" cy="6593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851920" y="2348880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" y="144462"/>
            <a:ext cx="3923482" cy="3425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284984"/>
            <a:ext cx="3960440" cy="3265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fikret20\Downloads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64704"/>
            <a:ext cx="6342394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851920" y="2204864"/>
            <a:ext cx="936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fikret20\Downloads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32656"/>
            <a:ext cx="5904656" cy="58452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923928" y="1988840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fikret20\Downloads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6827784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923928" y="2132856"/>
            <a:ext cx="936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" y="144463"/>
            <a:ext cx="4139505" cy="4870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4548" y="3977680"/>
            <a:ext cx="428945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923928" y="2276872"/>
            <a:ext cx="936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" y="144462"/>
            <a:ext cx="4715570" cy="448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655025"/>
            <a:ext cx="4211960" cy="320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995936" y="2060848"/>
            <a:ext cx="936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779912" y="2204864"/>
            <a:ext cx="11521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fikret20\Downloads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45190"/>
            <a:ext cx="5040560" cy="64241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851920" y="2060848"/>
            <a:ext cx="1080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fikret20\Downloads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76672"/>
            <a:ext cx="5688632" cy="5925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995936" y="2204864"/>
            <a:ext cx="648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3"/>
            <a:ext cx="4423603" cy="393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3" y="3573016"/>
            <a:ext cx="4355977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851920" y="2132856"/>
            <a:ext cx="936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fikret20\Downloads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4664"/>
            <a:ext cx="6370669" cy="5733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851920" y="2276872"/>
            <a:ext cx="936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fikret20\Downloads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8640"/>
            <a:ext cx="5400600" cy="6458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923928" y="2132856"/>
            <a:ext cx="936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ikret20\Downloads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482453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fikret20\Downloads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5616624" cy="683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995936" y="2348880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0" name="Picture 2" descr="G:\SİTE YEDEKLERİ\FENCİ\30 ARALIK 2013 FENCİ\Resimler\fenci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836712"/>
            <a:ext cx="5386165" cy="960733"/>
          </a:xfrm>
          <a:prstGeom prst="rect">
            <a:avLst/>
          </a:prstGeom>
          <a:noFill/>
        </p:spPr>
      </p:pic>
      <p:pic>
        <p:nvPicPr>
          <p:cNvPr id="2050" name="Picture 2" descr="D:\SİTE YEDEKLERİ\FEN KURDU\YENİ YEDEKLER\2015\30 Temmuz 2015 FENKURDU yedek\httpdocs\wp-content\themes\Pluto\images\logo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365104"/>
            <a:ext cx="5945187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923928" y="2060848"/>
            <a:ext cx="1080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fikret20\Downloads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764703"/>
            <a:ext cx="5472608" cy="4831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995936" y="2132856"/>
            <a:ext cx="936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fikret20\Downloads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60648"/>
            <a:ext cx="5184576" cy="6147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779912" y="2204864"/>
            <a:ext cx="1080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engin">
  <a:themeElements>
    <a:clrScheme name="Zengin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Zengin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Zengin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97</TotalTime>
  <Words>20</Words>
  <Application>Microsoft Office PowerPoint</Application>
  <PresentationFormat>Ekran Gösterisi (4:3)</PresentationFormat>
  <Paragraphs>20</Paragraphs>
  <Slides>41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41</vt:i4>
      </vt:variant>
    </vt:vector>
  </HeadingPairs>
  <TitlesOfParts>
    <vt:vector size="42" baseType="lpstr">
      <vt:lpstr>Zengin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fikret</dc:creator>
  <cp:lastModifiedBy>fikret20</cp:lastModifiedBy>
  <cp:revision>13</cp:revision>
  <dcterms:created xsi:type="dcterms:W3CDTF">2014-04-29T18:42:47Z</dcterms:created>
  <dcterms:modified xsi:type="dcterms:W3CDTF">2016-04-28T15:33:46Z</dcterms:modified>
</cp:coreProperties>
</file>