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8089-F662-4B64-AF36-63AD90C14184}" type="datetimeFigureOut">
              <a:rPr lang="tr-TR" smtClean="0"/>
              <a:t>01.12.2013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9ED1-AEB2-435C-9877-C54662B5FD3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2786058"/>
            <a:ext cx="7851648" cy="18288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65037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949" y="-1"/>
            <a:ext cx="454805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14686"/>
            <a:ext cx="914731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29264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6798"/>
            <a:ext cx="6715172" cy="66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50099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53"/>
            <a:ext cx="664373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13814"/>
            <a:ext cx="8072494" cy="568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99641"/>
            <a:ext cx="7000924" cy="665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23740"/>
            <a:ext cx="7500990" cy="659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1"/>
            <a:ext cx="468153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1075" y="214290"/>
            <a:ext cx="4352925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721523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85804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1"/>
            <a:ext cx="6858048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3338"/>
            <a:ext cx="6357982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4390"/>
            <a:ext cx="7358114" cy="644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52975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285728"/>
            <a:ext cx="421957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14348" y="1214422"/>
            <a:ext cx="77153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/>
              <a:t>KAYALIPINAR ORTAOKULU</a:t>
            </a:r>
            <a:r>
              <a:rPr lang="tr-TR" sz="8000" b="1" dirty="0" smtClean="0"/>
              <a:t/>
            </a:r>
            <a:br>
              <a:rPr lang="tr-TR" sz="8000" b="1" dirty="0" smtClean="0"/>
            </a:br>
            <a:r>
              <a:rPr lang="tr-TR" sz="7200" b="1" dirty="0" smtClean="0"/>
              <a:t>MARDİN/MİDYAT</a:t>
            </a:r>
            <a:endParaRPr lang="tr-TR" sz="7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109538"/>
            <a:ext cx="6643734" cy="663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1458"/>
            <a:ext cx="7072362" cy="674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42913"/>
            <a:ext cx="7286677" cy="62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9107"/>
            <a:ext cx="7143800" cy="673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7408"/>
            <a:ext cx="7072362" cy="66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2"/>
            <a:ext cx="7429552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4157"/>
            <a:ext cx="7786742" cy="668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</Words>
  <Application>Microsoft Office PowerPoint</Application>
  <PresentationFormat>Ekran Gösterisi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ACER</dc:creator>
  <cp:lastModifiedBy>ACER</cp:lastModifiedBy>
  <cp:revision>7</cp:revision>
  <dcterms:created xsi:type="dcterms:W3CDTF">2013-12-01T17:38:53Z</dcterms:created>
  <dcterms:modified xsi:type="dcterms:W3CDTF">2013-12-01T18:39:11Z</dcterms:modified>
</cp:coreProperties>
</file>