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71" r:id="rId3"/>
    <p:sldId id="372" r:id="rId4"/>
    <p:sldId id="431" r:id="rId5"/>
    <p:sldId id="373" r:id="rId6"/>
    <p:sldId id="432" r:id="rId7"/>
    <p:sldId id="374" r:id="rId8"/>
    <p:sldId id="435" r:id="rId9"/>
    <p:sldId id="376" r:id="rId10"/>
    <p:sldId id="433" r:id="rId11"/>
    <p:sldId id="377" r:id="rId12"/>
    <p:sldId id="434" r:id="rId13"/>
    <p:sldId id="378" r:id="rId14"/>
    <p:sldId id="453" r:id="rId15"/>
    <p:sldId id="379" r:id="rId16"/>
    <p:sldId id="455" r:id="rId17"/>
    <p:sldId id="380" r:id="rId18"/>
    <p:sldId id="454" r:id="rId19"/>
    <p:sldId id="383" r:id="rId20"/>
    <p:sldId id="456" r:id="rId21"/>
    <p:sldId id="384" r:id="rId22"/>
    <p:sldId id="458" r:id="rId23"/>
    <p:sldId id="457" r:id="rId24"/>
    <p:sldId id="385" r:id="rId25"/>
    <p:sldId id="436" r:id="rId26"/>
    <p:sldId id="386" r:id="rId27"/>
    <p:sldId id="452" r:id="rId28"/>
    <p:sldId id="388" r:id="rId29"/>
    <p:sldId id="438" r:id="rId30"/>
    <p:sldId id="408" r:id="rId31"/>
    <p:sldId id="439" r:id="rId32"/>
    <p:sldId id="409" r:id="rId33"/>
    <p:sldId id="440" r:id="rId34"/>
    <p:sldId id="410" r:id="rId35"/>
    <p:sldId id="441" r:id="rId36"/>
    <p:sldId id="411" r:id="rId37"/>
    <p:sldId id="442" r:id="rId38"/>
    <p:sldId id="412" r:id="rId39"/>
    <p:sldId id="443" r:id="rId40"/>
    <p:sldId id="413" r:id="rId41"/>
    <p:sldId id="444" r:id="rId42"/>
    <p:sldId id="414" r:id="rId43"/>
    <p:sldId id="445" r:id="rId44"/>
    <p:sldId id="415" r:id="rId45"/>
    <p:sldId id="416" r:id="rId46"/>
    <p:sldId id="430" r:id="rId47"/>
    <p:sldId id="417" r:id="rId48"/>
    <p:sldId id="429" r:id="rId49"/>
    <p:sldId id="418" r:id="rId50"/>
    <p:sldId id="428" r:id="rId51"/>
    <p:sldId id="419" r:id="rId52"/>
    <p:sldId id="427" r:id="rId53"/>
    <p:sldId id="420" r:id="rId54"/>
    <p:sldId id="426" r:id="rId55"/>
    <p:sldId id="421" r:id="rId56"/>
    <p:sldId id="422" r:id="rId57"/>
    <p:sldId id="425" r:id="rId58"/>
    <p:sldId id="423" r:id="rId59"/>
    <p:sldId id="424" r:id="rId60"/>
    <p:sldId id="446" r:id="rId61"/>
    <p:sldId id="447" r:id="rId62"/>
    <p:sldId id="448" r:id="rId63"/>
    <p:sldId id="449" r:id="rId64"/>
    <p:sldId id="450" r:id="rId65"/>
    <p:sldId id="459" r:id="rId66"/>
    <p:sldId id="460" r:id="rId67"/>
    <p:sldId id="461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6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7E497-B86A-4815-AFAD-1FA2260ABAEF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6877-E083-4623-9F02-F7B53DE2BCA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07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6877-E083-4623-9F02-F7B53DE2BCA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A6AC-B2FA-4A1A-93EB-DB82957A1F48}" type="datetimeFigureOut">
              <a:rPr lang="tr-TR" smtClean="0"/>
              <a:pPr/>
              <a:t>22.11.2012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5B01-A3EB-4E94-AEBE-FF1F7E424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/>
              <a:t>GAZİ İLKÖĞRETİM OKULU</a:t>
            </a:r>
            <a:endParaRPr lang="tr-TR" sz="6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9144000" cy="2786082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4800" dirty="0" smtClean="0"/>
              <a:t>2010-2011 EĞİTİM ÖĞRETİM YILI YIL SONU MEZUNİYET GECESİNE HOŞ GELDİNİZ</a:t>
            </a:r>
            <a:endParaRPr lang="tr-TR" sz="4800" dirty="0"/>
          </a:p>
        </p:txBody>
      </p:sp>
      <p:pic>
        <p:nvPicPr>
          <p:cNvPr id="4" name="Picture 5" descr="kutlama-resimlerihavai-fisek-fotografla-815375834-o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28596" y="3857628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GAZİ ORTAOKULU</a:t>
            </a:r>
          </a:p>
          <a:p>
            <a:pPr algn="ctr"/>
            <a:r>
              <a:rPr lang="tr-T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BİLGİ YARIŞMASI </a:t>
            </a:r>
          </a:p>
          <a:p>
            <a:pPr algn="ctr"/>
            <a:r>
              <a:rPr lang="tr-T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2012-2013</a:t>
            </a:r>
          </a:p>
          <a:p>
            <a:pPr algn="ctr"/>
            <a:endParaRPr lang="tr-TR" sz="4000" b="1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   CEVAP:D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5. Aşağıdaki cümlelerin hangisinde “karşılaştırma” anlamı vardır?</a:t>
            </a:r>
            <a:endParaRPr lang="tr-TR" dirty="0" smtClean="0"/>
          </a:p>
          <a:p>
            <a:pPr lvl="0"/>
            <a:r>
              <a:rPr lang="tr-TR" dirty="0" smtClean="0"/>
              <a:t>A) İstanbul’da gezdiği günleri hatırladı.</a:t>
            </a:r>
          </a:p>
          <a:p>
            <a:pPr lvl="0"/>
            <a:r>
              <a:rPr lang="tr-TR" dirty="0" smtClean="0"/>
              <a:t>B)Karşımızdakiler sağımızdakilere göre daha olgun.</a:t>
            </a:r>
          </a:p>
          <a:p>
            <a:pPr lvl="0"/>
            <a:r>
              <a:rPr lang="tr-TR" dirty="0" smtClean="0"/>
              <a:t>C)Aşağıdan bağırınca hemen şarteli kapat.</a:t>
            </a:r>
          </a:p>
          <a:p>
            <a:pPr lvl="0"/>
            <a:r>
              <a:rPr lang="tr-TR" dirty="0" smtClean="0"/>
              <a:t>D)Anadolu, tarihin durduğu yerdir.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 CEVAP:B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MATEMATİK SORULARI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1)  </a:t>
            </a:r>
          </a:p>
          <a:p>
            <a:pPr marL="0" indent="0">
              <a:buNone/>
            </a:pPr>
            <a:r>
              <a:rPr lang="tr-TR" b="1" dirty="0" smtClean="0"/>
              <a:t>kesrinin bileşik kesir olabilmesi için </a:t>
            </a:r>
            <a:r>
              <a:rPr lang="tr-TR" b="1" i="1" dirty="0" smtClean="0"/>
              <a:t>“a”</a:t>
            </a:r>
            <a:r>
              <a:rPr lang="tr-TR" b="1" dirty="0" smtClean="0"/>
              <a:t> yerine gelebilecek </a:t>
            </a:r>
            <a:r>
              <a:rPr lang="tr-TR" b="1" i="1" u="sng" dirty="0" smtClean="0"/>
              <a:t>en küçük</a:t>
            </a:r>
            <a:endParaRPr lang="tr-TR" dirty="0" smtClean="0"/>
          </a:p>
          <a:p>
            <a:r>
              <a:rPr lang="tr-TR" b="1" dirty="0" smtClean="0"/>
              <a:t> sayı kaçtır?</a:t>
            </a:r>
            <a:endParaRPr lang="tr-TR" dirty="0" smtClean="0"/>
          </a:p>
          <a:p>
            <a:r>
              <a:rPr lang="tr-TR" dirty="0" smtClean="0"/>
              <a:t>A ) 10	    	B) 4      	C) 5		D)6</a:t>
            </a:r>
          </a:p>
          <a:p>
            <a:r>
              <a:rPr lang="tr-TR" dirty="0" smtClean="0"/>
              <a:t> </a:t>
            </a:r>
          </a:p>
          <a:p>
            <a:endParaRPr lang="tr-T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1" y="1412776"/>
            <a:ext cx="117460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b="1" dirty="0" smtClean="0"/>
          </a:p>
          <a:p>
            <a:r>
              <a:rPr lang="tr-TR" sz="7200" b="1" dirty="0" smtClean="0"/>
              <a:t>      CEVAP:C</a:t>
            </a:r>
            <a:endParaRPr lang="tr-TR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2)</a:t>
            </a:r>
          </a:p>
          <a:p>
            <a:endParaRPr lang="tr-TR" dirty="0" smtClean="0"/>
          </a:p>
          <a:p>
            <a:r>
              <a:rPr lang="tr-TR" dirty="0" smtClean="0"/>
              <a:t> </a:t>
            </a:r>
          </a:p>
          <a:p>
            <a:endParaRPr lang="tr-TR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endParaRPr lang="tr-TR" b="1" dirty="0" smtClean="0"/>
          </a:p>
        </p:txBody>
      </p:sp>
      <p:pic>
        <p:nvPicPr>
          <p:cNvPr id="2050" name="Resim 12" descr="http://testcoz.dersizlesene.com/images/test/5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29" y="2420888"/>
            <a:ext cx="4067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8800" dirty="0" smtClean="0"/>
          </a:p>
          <a:p>
            <a:r>
              <a:rPr lang="tr-TR" sz="8800" dirty="0"/>
              <a:t> </a:t>
            </a:r>
            <a:r>
              <a:rPr lang="tr-TR" sz="8800" dirty="0" smtClean="0"/>
              <a:t>   </a:t>
            </a:r>
            <a:r>
              <a:rPr lang="tr-TR" sz="8800" dirty="0" err="1" smtClean="0"/>
              <a:t>Cevap:B</a:t>
            </a:r>
            <a:endParaRPr lang="tr-T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 </a:t>
            </a:r>
            <a:endParaRPr lang="tr-TR" dirty="0" smtClean="0"/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3367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    CEVAP:C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4) Aşağıda adları belirtilen geometrik şekillerden kaç tanesi düzgün çokgendir?</a:t>
            </a:r>
          </a:p>
          <a:p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I-Eşkenar üçgen</a:t>
            </a:r>
          </a:p>
          <a:p>
            <a:pPr lvl="0"/>
            <a:r>
              <a:rPr lang="tr-TR" dirty="0" smtClean="0"/>
              <a:t>II-Eşkenar dörtgen</a:t>
            </a:r>
          </a:p>
          <a:p>
            <a:pPr lvl="0"/>
            <a:r>
              <a:rPr lang="tr-TR" dirty="0" smtClean="0"/>
              <a:t>III-Paralelkenar</a:t>
            </a:r>
          </a:p>
          <a:p>
            <a:pPr lvl="0"/>
            <a:r>
              <a:rPr lang="tr-TR" dirty="0" smtClean="0"/>
              <a:t>IV-Dikdörtgen</a:t>
            </a:r>
          </a:p>
          <a:p>
            <a:pPr lvl="0"/>
            <a:r>
              <a:rPr lang="tr-TR" dirty="0" smtClean="0"/>
              <a:t>V-Kare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A) 1 	B) 2	C) 3	D) 4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tr-TR" dirty="0" smtClean="0"/>
              <a:t>5.SINIFLAR BİLGİ YARIŞMASI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5)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4807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CEVAP: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539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tr-TR" dirty="0"/>
              <a:t>FEN BİLİMLERİ SORULARI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1)Islak çamaşırlar kışında kurur.Bunun sebebi aşağıdakilerden hangisidir?</a:t>
            </a:r>
          </a:p>
          <a:p>
            <a:endParaRPr lang="tr-TR" dirty="0" smtClean="0"/>
          </a:p>
          <a:p>
            <a:r>
              <a:rPr lang="tr-TR" dirty="0" smtClean="0"/>
              <a:t>      A) Buharlaşmanın her sıcaklıkta olması                        </a:t>
            </a:r>
          </a:p>
          <a:p>
            <a:r>
              <a:rPr lang="tr-TR" dirty="0" smtClean="0"/>
              <a:t>      B) Kışın rüzgarın çok olması</a:t>
            </a:r>
          </a:p>
          <a:p>
            <a:r>
              <a:rPr lang="tr-TR" dirty="0" smtClean="0"/>
              <a:t>      C) Çamaşırlarda az miktarda su bulunması                  </a:t>
            </a:r>
          </a:p>
          <a:p>
            <a:r>
              <a:rPr lang="tr-TR" dirty="0" smtClean="0"/>
              <a:t>      D) Kışın havada fazla nem olması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CEVAP---A</a:t>
            </a:r>
            <a:endParaRPr lang="tr-TR" sz="7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2)Kanı atık maddelerden arındıran organ aşağıdakilerden hangisidir?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 A) İdrar kanalı               B) İdrar kesesi                   C) İdrar borusu               D) Böbrek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CEVAP:D</a:t>
            </a:r>
            <a:endParaRPr lang="tr-TR" sz="7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3)Aşağıdaki besin maddelerinden hangisi temel besin maddesi </a:t>
            </a:r>
            <a:r>
              <a:rPr lang="tr-TR" u="sng" dirty="0" smtClean="0"/>
              <a:t>değildir</a:t>
            </a:r>
            <a:r>
              <a:rPr lang="tr-TR" dirty="0" smtClean="0"/>
              <a:t>?</a:t>
            </a:r>
          </a:p>
          <a:p>
            <a:endParaRPr lang="tr-TR" dirty="0" smtClean="0"/>
          </a:p>
          <a:p>
            <a:r>
              <a:rPr lang="tr-TR" dirty="0" smtClean="0"/>
              <a:t>A)karbonhidrat            B)protein                                C)yağ                             D)şeker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CEVAP:D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TÜRKÇE SORULARI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1. Sevinç sözcüğünün eş anlamlısı aşağıdakilerden hangisidir?</a:t>
            </a:r>
          </a:p>
          <a:p>
            <a:endParaRPr lang="tr-TR" dirty="0" smtClean="0"/>
          </a:p>
          <a:p>
            <a:r>
              <a:rPr lang="tr-TR" dirty="0" smtClean="0"/>
              <a:t>A) Hüzün			B) Yaşam</a:t>
            </a:r>
          </a:p>
          <a:p>
            <a:r>
              <a:rPr lang="tr-TR" dirty="0" smtClean="0"/>
              <a:t>C) Sezgi				D) Mutluluk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4-Ayhan futbol oynarken düşüp dizini ve kolunu yaralamıştır. Ayhan’ın yaralarını iyileştirme ve onarmada aşağıdaki besin maddelerinden hangisi etkin rol oynar?</a:t>
            </a:r>
          </a:p>
          <a:p>
            <a:endParaRPr lang="tr-TR" dirty="0" smtClean="0"/>
          </a:p>
          <a:p>
            <a:r>
              <a:rPr lang="tr-TR" dirty="0" smtClean="0"/>
              <a:t>A) su			B) mineraller</a:t>
            </a:r>
          </a:p>
          <a:p>
            <a:r>
              <a:rPr lang="tr-TR" dirty="0" smtClean="0"/>
              <a:t>C) karbonhidratlar	D) proteinler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CEVAP:D</a:t>
            </a:r>
            <a:endParaRPr lang="tr-TR" sz="7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5)Aşağıda ısı ile ilgili verilen bilgilerden hangisi yanlıştır ? </a:t>
            </a:r>
          </a:p>
          <a:p>
            <a:endParaRPr lang="tr-TR" dirty="0" smtClean="0"/>
          </a:p>
          <a:p>
            <a:r>
              <a:rPr lang="tr-TR" b="1" dirty="0" smtClean="0"/>
              <a:t>A)  Isı enerjidir, harekete dönüştürülebilir.</a:t>
            </a:r>
          </a:p>
          <a:p>
            <a:r>
              <a:rPr lang="tr-TR" b="1" dirty="0" smtClean="0"/>
              <a:t>B)  Isı, maddenin sıcaklığını arttırır.</a:t>
            </a:r>
          </a:p>
          <a:p>
            <a:r>
              <a:rPr lang="tr-TR" b="1" dirty="0" smtClean="0"/>
              <a:t>C)  Isı kalorimetre kabı ile ölçülür.        </a:t>
            </a:r>
          </a:p>
          <a:p>
            <a:r>
              <a:rPr lang="tr-TR" b="1" dirty="0" smtClean="0"/>
              <a:t>D)  Isının birimi derecedir.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   CEVAP: D</a:t>
            </a:r>
            <a:endParaRPr lang="tr-TR" sz="7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BİLGİLER SORULARI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Aşağıda verilen şehir-tarihi ve doğal varlık eşleştirmelerinden hangisi yanlıştır?</a:t>
            </a:r>
          </a:p>
          <a:p>
            <a:endParaRPr lang="tr-TR" dirty="0" smtClean="0"/>
          </a:p>
          <a:p>
            <a:r>
              <a:rPr lang="tr-TR" dirty="0" smtClean="0"/>
              <a:t>A)Edirne-Selimiye Cami                        B)Kütahya-Çinicilik</a:t>
            </a:r>
          </a:p>
          <a:p>
            <a:r>
              <a:rPr lang="tr-TR" dirty="0" smtClean="0"/>
              <a:t>C)Trabzon-Sümela Manastırı                 D)Antalya-Pamukkale Travertenleri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525963"/>
          </a:xfrm>
        </p:spPr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CEVAP:D</a:t>
            </a:r>
            <a:endParaRPr lang="tr-TR" sz="7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2. Aşağıdakilerden hangisi kurumdur?</a:t>
            </a:r>
          </a:p>
          <a:p>
            <a:endParaRPr lang="tr-TR" dirty="0" smtClean="0"/>
          </a:p>
          <a:p>
            <a:r>
              <a:rPr lang="tr-TR" dirty="0" smtClean="0"/>
              <a:t> A) Apartman sakinleri    </a:t>
            </a:r>
          </a:p>
          <a:p>
            <a:r>
              <a:rPr lang="tr-TR" dirty="0" smtClean="0"/>
              <a:t> B) Oyun kulübü</a:t>
            </a:r>
          </a:p>
          <a:p>
            <a:r>
              <a:rPr lang="tr-TR" dirty="0" smtClean="0"/>
              <a:t> C) Saklambaç oyun takımı  </a:t>
            </a:r>
          </a:p>
          <a:p>
            <a:r>
              <a:rPr lang="tr-TR" dirty="0" smtClean="0"/>
              <a:t> D) Türkiye Büyük Millet Meclisi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 CEVAP:D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3. Aşağıdakilerden hangisi vatandaş olarak hem hakkımız hem sorumluluğumuzdur?</a:t>
            </a:r>
          </a:p>
          <a:p>
            <a:endParaRPr lang="tr-TR" dirty="0" smtClean="0"/>
          </a:p>
          <a:p>
            <a:r>
              <a:rPr lang="tr-TR" dirty="0" smtClean="0"/>
              <a:t>A) Seçimlerde oy kullanmak</a:t>
            </a:r>
          </a:p>
          <a:p>
            <a:r>
              <a:rPr lang="tr-TR" dirty="0" smtClean="0"/>
              <a:t>B)  Seçimlerde adaylığımızı koymak</a:t>
            </a:r>
          </a:p>
          <a:p>
            <a:r>
              <a:rPr lang="tr-TR" dirty="0" smtClean="0"/>
              <a:t>C) Partilerin propagandasını yapmak	  </a:t>
            </a:r>
          </a:p>
          <a:p>
            <a:r>
              <a:rPr lang="tr-TR" dirty="0" smtClean="0"/>
              <a:t>D) Seçimlerde sandık başında bulunmak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CEVAP:A</a:t>
            </a:r>
            <a:endParaRPr lang="tr-TR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   CEVAP:D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4 . Aşağıdakilerden hangisi delta ovası değildir?</a:t>
            </a:r>
          </a:p>
          <a:p>
            <a:endParaRPr lang="tr-TR" dirty="0" smtClean="0"/>
          </a:p>
          <a:p>
            <a:pPr lvl="0"/>
            <a:r>
              <a:rPr lang="tr-TR" dirty="0" smtClean="0"/>
              <a:t>A)Çarşamba ovası </a:t>
            </a:r>
          </a:p>
          <a:p>
            <a:pPr lvl="0"/>
            <a:r>
              <a:rPr lang="tr-TR" dirty="0" smtClean="0"/>
              <a:t> B)Niksar ovası  </a:t>
            </a:r>
          </a:p>
          <a:p>
            <a:pPr lvl="0"/>
            <a:r>
              <a:rPr lang="tr-TR" dirty="0" smtClean="0"/>
              <a:t> C)Çukurova    </a:t>
            </a:r>
          </a:p>
          <a:p>
            <a:pPr lvl="0"/>
            <a:r>
              <a:rPr lang="tr-TR" dirty="0" smtClean="0"/>
              <a:t> D)Bafra ovası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  CEVAP:B</a:t>
            </a:r>
            <a:endParaRPr lang="tr-TR" sz="7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5. Taşeli platosu hangi bölgemizdedir?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A)Marmara bölgesi    B) Ege bölgesi </a:t>
            </a:r>
          </a:p>
          <a:p>
            <a:r>
              <a:rPr lang="tr-TR" dirty="0" smtClean="0"/>
              <a:t> C) Akdeniz bölgesi     D) İç Anadolu bölgesi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     CEVAP:C</a:t>
            </a:r>
            <a:endParaRPr lang="tr-TR" sz="7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tr-TR" dirty="0" smtClean="0"/>
              <a:t>İNGİLİZCE SORULARI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3501008"/>
            <a:ext cx="6034617" cy="262515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1-Aşağıdaki eşleştirmelerden hangisi  yanlıştır?</a:t>
            </a:r>
          </a:p>
          <a:p>
            <a:endParaRPr lang="tr-TR" dirty="0" smtClean="0"/>
          </a:p>
          <a:p>
            <a:r>
              <a:rPr lang="tr-TR" dirty="0" smtClean="0"/>
              <a:t>a-Turkey-Country</a:t>
            </a:r>
          </a:p>
          <a:p>
            <a:r>
              <a:rPr lang="tr-TR" dirty="0" smtClean="0"/>
              <a:t>b-Chinese-Nationality</a:t>
            </a:r>
          </a:p>
          <a:p>
            <a:r>
              <a:rPr lang="tr-TR" dirty="0" smtClean="0"/>
              <a:t>c-Japanese-Country</a:t>
            </a:r>
          </a:p>
          <a:p>
            <a:r>
              <a:rPr lang="tr-TR" dirty="0" smtClean="0"/>
              <a:t>d-Italian-Nationality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  CEVAP:C</a:t>
            </a:r>
            <a:endParaRPr lang="tr-TR" sz="7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2-There are seven………………..in Turkey.</a:t>
            </a:r>
          </a:p>
          <a:p>
            <a:endParaRPr lang="tr-TR" dirty="0" smtClean="0"/>
          </a:p>
          <a:p>
            <a:r>
              <a:rPr lang="tr-TR" dirty="0" smtClean="0"/>
              <a:t>a-mountains</a:t>
            </a:r>
          </a:p>
          <a:p>
            <a:r>
              <a:rPr lang="tr-TR" dirty="0" smtClean="0"/>
              <a:t>b-regions</a:t>
            </a:r>
          </a:p>
          <a:p>
            <a:r>
              <a:rPr lang="tr-TR" dirty="0" smtClean="0"/>
              <a:t>c-lakes</a:t>
            </a:r>
          </a:p>
          <a:p>
            <a:r>
              <a:rPr lang="tr-TR" dirty="0" smtClean="0"/>
              <a:t>d-islands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CEVAP:B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3-What is the capital city of Norway?</a:t>
            </a:r>
          </a:p>
          <a:p>
            <a:endParaRPr lang="tr-TR" dirty="0" smtClean="0"/>
          </a:p>
          <a:p>
            <a:r>
              <a:rPr lang="tr-TR" dirty="0" smtClean="0"/>
              <a:t>A)-It is Rome</a:t>
            </a:r>
          </a:p>
          <a:p>
            <a:r>
              <a:rPr lang="tr-TR" dirty="0" smtClean="0"/>
              <a:t>B)-It is Berlin</a:t>
            </a:r>
          </a:p>
          <a:p>
            <a:r>
              <a:rPr lang="tr-TR" dirty="0" smtClean="0"/>
              <a:t>C)-It is Paris</a:t>
            </a:r>
          </a:p>
          <a:p>
            <a:r>
              <a:rPr lang="tr-TR" dirty="0" smtClean="0"/>
              <a:t>D)-ıt is Oslo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b="1" dirty="0" smtClean="0"/>
              <a:t>2.Aşağıdaki deyimlerden hangisi “bir kişi konuşurken sözünü keserek aynı konuyla ilgili güzel bir şey söylemek “ anlamına gelir?</a:t>
            </a:r>
            <a:endParaRPr lang="tr-TR" dirty="0" smtClean="0"/>
          </a:p>
          <a:p>
            <a:r>
              <a:rPr lang="tr-TR" dirty="0" smtClean="0"/>
              <a:t>A) Sözünü geri almak</a:t>
            </a:r>
          </a:p>
          <a:p>
            <a:r>
              <a:rPr lang="tr-TR" dirty="0" smtClean="0"/>
              <a:t>B) Sözün esiri olmak</a:t>
            </a:r>
          </a:p>
          <a:p>
            <a:r>
              <a:rPr lang="tr-TR" dirty="0" smtClean="0"/>
              <a:t>C) Sözü kesmek</a:t>
            </a:r>
          </a:p>
          <a:p>
            <a:r>
              <a:rPr lang="tr-TR" dirty="0" smtClean="0"/>
              <a:t>D) Sözünü balla kesmek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   CEVAP:D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4-Aşağıdaki emir cümlelerinin hangisinde bir anlatım bozukluğu vardır?</a:t>
            </a:r>
          </a:p>
          <a:p>
            <a:r>
              <a:rPr lang="tr-TR" dirty="0" smtClean="0"/>
              <a:t>A)-Do thehomework</a:t>
            </a:r>
          </a:p>
          <a:p>
            <a:r>
              <a:rPr lang="tr-TR" dirty="0" smtClean="0"/>
              <a:t>B)-Keep the board clean</a:t>
            </a:r>
          </a:p>
          <a:p>
            <a:r>
              <a:rPr lang="tr-TR" dirty="0" smtClean="0"/>
              <a:t>C)-Come to class late</a:t>
            </a:r>
          </a:p>
          <a:p>
            <a:r>
              <a:rPr lang="tr-TR" dirty="0" smtClean="0"/>
              <a:t>D)-Keep the classroom tidy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   CEVAP:C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5-A:…………do  I get to the supermarket?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a-how    b-where       c-which     d-what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7200" dirty="0" smtClean="0"/>
          </a:p>
          <a:p>
            <a:r>
              <a:rPr lang="tr-TR" sz="7200" dirty="0" smtClean="0"/>
              <a:t>       CEVAP:A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DİN KÜLTÜRÜ VE AHLAK BİLGİSİ SORULARI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 SORU:Allah’In Kur’anda kullarından kesinlikle yapmalarını istediği iş ve eylemlere ne denir?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CEVAP:FARZ</a:t>
            </a:r>
            <a:endParaRPr lang="tr-TR" sz="7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/>
              <a:t>2.SORU:Samimiyet,içtenlik, her türlü hurafe ve batıl inanışlardan uzak durmaya ne denir?</a:t>
            </a:r>
            <a:endParaRPr lang="tr-TR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dirty="0" smtClean="0"/>
          </a:p>
          <a:p>
            <a:r>
              <a:rPr lang="tr-TR" sz="7200" dirty="0" smtClean="0"/>
              <a:t>     CEVAP:İHLAS</a:t>
            </a:r>
            <a:endParaRPr lang="tr-TR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7200" dirty="0" smtClean="0"/>
          </a:p>
          <a:p>
            <a:pPr algn="ctr"/>
            <a:r>
              <a:rPr lang="tr-TR" sz="7200" dirty="0" smtClean="0"/>
              <a:t>CEVAP:D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KÜLTÜR SORULARI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İlim İlim Bilmektir. İlim  kendin bilmektir sen kendini bilmessen bu nice okumaktır.diyen şair kimdir?</a:t>
            </a:r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000" dirty="0" smtClean="0"/>
              <a:t>YUNUS EMRE</a:t>
            </a:r>
            <a:endParaRPr lang="tr-TR" sz="8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SORU-2 En fazla il hangi bölgemizde bulunmaktadır ?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7200" dirty="0" smtClean="0"/>
              <a:t>KARADENİZ</a:t>
            </a:r>
            <a:endParaRPr lang="tr-TR" sz="7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YEDEK SORULAR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1.Soru:D Vitamini eksikliğinde görülen hastalığın adı nedir?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77315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7200" dirty="0" err="1" smtClean="0"/>
              <a:t>Cevap:Raşitizm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2062415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9"/>
            <a:ext cx="8208911" cy="34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9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3.”Sıcak” sözcüğü aşağıdaki cümlelerin hangisinde mecaz anlam taşımaktadır?</a:t>
            </a:r>
            <a:endParaRPr lang="tr-TR" dirty="0" smtClean="0"/>
          </a:p>
          <a:p>
            <a:r>
              <a:rPr lang="tr-TR" dirty="0" smtClean="0"/>
              <a:t>A) Oturduğumuz oda çok sıcaktı.</a:t>
            </a:r>
          </a:p>
          <a:p>
            <a:r>
              <a:rPr lang="tr-TR" dirty="0" smtClean="0"/>
              <a:t>B) Ateşinin yükselmesinden ötürü yüzü sımsıcaktı.</a:t>
            </a:r>
          </a:p>
          <a:p>
            <a:r>
              <a:rPr lang="tr-TR" dirty="0" smtClean="0"/>
              <a:t>C) Sıcaktan terleyen vücudu sırılsıklam olmuştu.</a:t>
            </a:r>
          </a:p>
          <a:p>
            <a:r>
              <a:rPr lang="tr-TR" dirty="0" smtClean="0"/>
              <a:t>D)Birlikte olduğumuz süre boyunca aramızda sıcak ilişkiler kurulmuştu.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7200" dirty="0" smtClean="0"/>
          </a:p>
          <a:p>
            <a:pPr algn="ctr"/>
            <a:r>
              <a:rPr lang="tr-TR" sz="7200" dirty="0" smtClean="0"/>
              <a:t>CEVAP:D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4. “Kesmek” sözcüğü aşağıdakilerden hangisinde “haber alamamak” anlamında kullanılmıştır?</a:t>
            </a:r>
            <a:endParaRPr lang="tr-TR" dirty="0" smtClean="0"/>
          </a:p>
          <a:p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A)Elmayı ortadan kesti.</a:t>
            </a:r>
          </a:p>
          <a:p>
            <a:pPr lvl="0"/>
            <a:r>
              <a:rPr lang="tr-TR" dirty="0" smtClean="0"/>
              <a:t>B)Kurbanlık koyunlar sırayla kesiliyordu.</a:t>
            </a:r>
          </a:p>
          <a:p>
            <a:pPr lvl="0"/>
            <a:r>
              <a:rPr lang="tr-TR" dirty="0" smtClean="0"/>
              <a:t>C)Maaşımdan SSK primi kesiliyor.</a:t>
            </a:r>
          </a:p>
          <a:p>
            <a:pPr lvl="0"/>
            <a:r>
              <a:rPr lang="tr-TR" dirty="0" smtClean="0"/>
              <a:t>D)Gemiyle irtibatımız kesildi.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668</Words>
  <Application>Microsoft Office PowerPoint</Application>
  <PresentationFormat>Ekran Gösterisi (4:3)</PresentationFormat>
  <Paragraphs>210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Ofis Teması</vt:lpstr>
      <vt:lpstr>GAZİ İLKÖĞRETİM OKULU</vt:lpstr>
      <vt:lpstr>5.SINIFLAR BİLGİ YARIŞMASI</vt:lpstr>
      <vt:lpstr>TÜRKÇE SORULARI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MATEMATİK SORULARI </vt:lpstr>
      <vt:lpstr>PowerPoint Sunusu</vt:lpstr>
      <vt:lpstr>PowerPoint Sunusu</vt:lpstr>
      <vt:lpstr>PowerPoint Sunusu</vt:lpstr>
      <vt:lpstr>3)</vt:lpstr>
      <vt:lpstr>PowerPoint Sunusu</vt:lpstr>
      <vt:lpstr>PowerPoint Sunusu</vt:lpstr>
      <vt:lpstr>PowerPoint Sunusu</vt:lpstr>
      <vt:lpstr>5)</vt:lpstr>
      <vt:lpstr>PowerPoint Sunusu</vt:lpstr>
      <vt:lpstr>FEN BİLİMLERİ SORULARI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SOSYAL BİLGİLER SORULARI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İNGİLİZCE SORULARI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DİN KÜLTÜRÜ VE AHLAK BİLGİSİ SORULARI</vt:lpstr>
      <vt:lpstr>PowerPoint Sunusu</vt:lpstr>
      <vt:lpstr>PowerPoint Sunusu</vt:lpstr>
      <vt:lpstr>PowerPoint Sunusu</vt:lpstr>
      <vt:lpstr>PowerPoint Sunusu</vt:lpstr>
      <vt:lpstr>GENEL KÜLTÜR SORULARI</vt:lpstr>
      <vt:lpstr>PowerPoint Sunusu</vt:lpstr>
      <vt:lpstr>PowerPoint Sunusu</vt:lpstr>
      <vt:lpstr>PowerPoint Sunusu</vt:lpstr>
      <vt:lpstr>PowerPoint Sunusu</vt:lpstr>
      <vt:lpstr>YEDEK SORULAR</vt:lpstr>
      <vt:lpstr>PowerPoint Sunusu</vt:lpstr>
      <vt:lpstr>PowerPoint Sunusu</vt:lpstr>
    </vt:vector>
  </TitlesOfParts>
  <Company>Microsoft Windows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XP_Pro</dc:creator>
  <cp:lastModifiedBy>Gazi</cp:lastModifiedBy>
  <cp:revision>80</cp:revision>
  <dcterms:created xsi:type="dcterms:W3CDTF">2011-06-02T11:53:38Z</dcterms:created>
  <dcterms:modified xsi:type="dcterms:W3CDTF">2012-11-22T21:36:35Z</dcterms:modified>
</cp:coreProperties>
</file>