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2" r:id="rId4"/>
    <p:sldId id="273" r:id="rId5"/>
    <p:sldId id="274" r:id="rId6"/>
    <p:sldId id="256" r:id="rId7"/>
    <p:sldId id="257" r:id="rId8"/>
    <p:sldId id="275" r:id="rId9"/>
    <p:sldId id="276" r:id="rId10"/>
    <p:sldId id="258" r:id="rId11"/>
    <p:sldId id="259" r:id="rId12"/>
    <p:sldId id="260" r:id="rId13"/>
    <p:sldId id="261" r:id="rId14"/>
    <p:sldId id="277" r:id="rId15"/>
    <p:sldId id="278" r:id="rId16"/>
    <p:sldId id="279" r:id="rId17"/>
    <p:sldId id="280" r:id="rId18"/>
    <p:sldId id="262" r:id="rId19"/>
    <p:sldId id="263" r:id="rId20"/>
    <p:sldId id="282" r:id="rId21"/>
    <p:sldId id="283" r:id="rId22"/>
    <p:sldId id="284" r:id="rId23"/>
    <p:sldId id="285" r:id="rId24"/>
    <p:sldId id="281" r:id="rId25"/>
    <p:sldId id="286" r:id="rId26"/>
    <p:sldId id="264" r:id="rId27"/>
    <p:sldId id="265" r:id="rId28"/>
    <p:sldId id="266" r:id="rId29"/>
    <p:sldId id="287" r:id="rId30"/>
    <p:sldId id="267" r:id="rId31"/>
    <p:sldId id="268" r:id="rId32"/>
    <p:sldId id="288" r:id="rId33"/>
    <p:sldId id="299" r:id="rId34"/>
    <p:sldId id="289" r:id="rId35"/>
    <p:sldId id="290" r:id="rId36"/>
    <p:sldId id="291" r:id="rId37"/>
    <p:sldId id="300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1" r:id="rId46"/>
    <p:sldId id="302" r:id="rId4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8E1F-6CC2-497F-A931-FB6D0E27B047}" type="datetimeFigureOut">
              <a:rPr lang="tr-TR"/>
              <a:pPr>
                <a:defRPr/>
              </a:pPr>
              <a:t>09.05.2013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C4B5-F365-4B14-A71C-4F741B635F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0729-73A5-40FE-81CC-453F86D1D44E}" type="datetimeFigureOut">
              <a:rPr lang="tr-TR"/>
              <a:pPr>
                <a:defRPr/>
              </a:pPr>
              <a:t>09.05.2013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D1C2-45AE-4293-B119-F115C853C1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943C-5980-4E35-A977-0E1C05E5BAA0}" type="datetimeFigureOut">
              <a:rPr lang="tr-TR"/>
              <a:pPr>
                <a:defRPr/>
              </a:pPr>
              <a:t>09.05.2013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2EEA2-D0C4-419C-B366-295D67D95A1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79B8-6D6B-4EFA-9F76-49C226A1519A}" type="datetimeFigureOut">
              <a:rPr lang="tr-TR"/>
              <a:pPr>
                <a:defRPr/>
              </a:pPr>
              <a:t>09.05.2013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2D2F5-E16F-4B59-BC03-2EE9F6B399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4C4B9-CE6D-4103-BEBE-31DD55BF8A9C}" type="datetimeFigureOut">
              <a:rPr lang="tr-TR"/>
              <a:pPr>
                <a:defRPr/>
              </a:pPr>
              <a:t>09.05.2013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8CF07-4307-48E7-B4BB-D08E6E314B6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C78D-D82B-4983-83DD-AE3A81B629FC}" type="datetimeFigureOut">
              <a:rPr lang="tr-TR"/>
              <a:pPr>
                <a:defRPr/>
              </a:pPr>
              <a:t>09.05.2013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2AAD-668D-42C3-8519-0B002F90537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31361-AD25-4BD9-93D3-32350228BBBA}" type="datetimeFigureOut">
              <a:rPr lang="tr-TR"/>
              <a:pPr>
                <a:defRPr/>
              </a:pPr>
              <a:t>09.05.2013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BA47-410B-47F6-A461-E9E5951F87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DED49-F7E5-4083-9F1A-A65A8D5C4DB2}" type="datetimeFigureOut">
              <a:rPr lang="tr-TR"/>
              <a:pPr>
                <a:defRPr/>
              </a:pPr>
              <a:t>09.05.2013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FC13E-0C4A-4DC5-A0DB-1F6AAC9102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5883-D0D3-4ACD-AFB7-7A46904C9B62}" type="datetimeFigureOut">
              <a:rPr lang="tr-TR"/>
              <a:pPr>
                <a:defRPr/>
              </a:pPr>
              <a:t>09.05.2013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F338-BBC7-4039-8C44-958053BB806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089D-D7CD-46C2-B2B3-5F335922D3AE}" type="datetimeFigureOut">
              <a:rPr lang="tr-TR"/>
              <a:pPr>
                <a:defRPr/>
              </a:pPr>
              <a:t>09.05.2013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286A-01FD-4A3E-8844-3DDF5543AC0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BC1FE-5F4D-410B-9C78-1270BFF97CD8}" type="datetimeFigureOut">
              <a:rPr lang="tr-TR"/>
              <a:pPr>
                <a:defRPr/>
              </a:pPr>
              <a:t>09.05.2013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1726-3544-4E7F-AE9D-7A1161AA49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87B9AE-3E47-4392-85F6-1F3336A5156B}" type="datetimeFigureOut">
              <a:rPr lang="tr-TR"/>
              <a:pPr>
                <a:defRPr/>
              </a:pPr>
              <a:t>09.05.2013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998620-07A4-4DE1-9F75-A46A4D315D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"/>
          <p:cNvGrpSpPr/>
          <p:nvPr/>
        </p:nvGrpSpPr>
        <p:grpSpPr>
          <a:xfrm>
            <a:off x="1428750" y="1857375"/>
            <a:ext cx="5959475" cy="2500307"/>
            <a:chOff x="1428750" y="1857375"/>
            <a:chExt cx="5959475" cy="2500307"/>
          </a:xfrm>
        </p:grpSpPr>
        <p:pic>
          <p:nvPicPr>
            <p:cNvPr id="26625" name="Picture 2"/>
            <p:cNvPicPr>
              <a:picLocks noChangeAspect="1" noChangeArrowheads="1"/>
            </p:cNvPicPr>
            <p:nvPr/>
          </p:nvPicPr>
          <p:blipFill>
            <a:blip r:embed="rId2"/>
            <a:srcRect t="28571"/>
            <a:stretch>
              <a:fillRect/>
            </a:stretch>
          </p:blipFill>
          <p:spPr bwMode="auto">
            <a:xfrm>
              <a:off x="1428750" y="1857375"/>
              <a:ext cx="5959475" cy="107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00166" y="2643182"/>
              <a:ext cx="586105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7" name="3 Metin kutusu"/>
          <p:cNvSpPr txBox="1">
            <a:spLocks noChangeArrowheads="1"/>
          </p:cNvSpPr>
          <p:nvPr/>
        </p:nvSpPr>
        <p:spPr bwMode="auto">
          <a:xfrm>
            <a:off x="6500813" y="5357813"/>
            <a:ext cx="1077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1999 DPY</a:t>
            </a:r>
          </a:p>
        </p:txBody>
      </p:sp>
      <p:sp>
        <p:nvSpPr>
          <p:cNvPr id="5" name="4 Oval"/>
          <p:cNvSpPr/>
          <p:nvPr/>
        </p:nvSpPr>
        <p:spPr>
          <a:xfrm>
            <a:off x="5857884" y="3571876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14313"/>
            <a:ext cx="5029200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4857752" y="5214950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0"/>
            <a:ext cx="4910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4857752" y="3857628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500063"/>
            <a:ext cx="547528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2285984" y="4643446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714375"/>
            <a:ext cx="4676775" cy="55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4357686" y="2285992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928688"/>
            <a:ext cx="52117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2 Metin kutusu"/>
          <p:cNvSpPr txBox="1">
            <a:spLocks noChangeArrowheads="1"/>
          </p:cNvSpPr>
          <p:nvPr/>
        </p:nvSpPr>
        <p:spPr bwMode="auto">
          <a:xfrm>
            <a:off x="7358063" y="6286500"/>
            <a:ext cx="1077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2002 DPY</a:t>
            </a:r>
          </a:p>
        </p:txBody>
      </p:sp>
      <p:sp>
        <p:nvSpPr>
          <p:cNvPr id="4" name="3 Oval"/>
          <p:cNvSpPr/>
          <p:nvPr/>
        </p:nvSpPr>
        <p:spPr>
          <a:xfrm>
            <a:off x="2214546" y="4214818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143125"/>
            <a:ext cx="6034088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2 Metin kutusu"/>
          <p:cNvSpPr txBox="1">
            <a:spLocks noChangeArrowheads="1"/>
          </p:cNvSpPr>
          <p:nvPr/>
        </p:nvSpPr>
        <p:spPr bwMode="auto">
          <a:xfrm>
            <a:off x="7286625" y="6215063"/>
            <a:ext cx="1077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2002 DPY</a:t>
            </a:r>
          </a:p>
        </p:txBody>
      </p:sp>
      <p:sp>
        <p:nvSpPr>
          <p:cNvPr id="4" name="3 Oval"/>
          <p:cNvSpPr/>
          <p:nvPr/>
        </p:nvSpPr>
        <p:spPr>
          <a:xfrm>
            <a:off x="4214810" y="3714752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14356"/>
            <a:ext cx="54657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2 Metin kutusu"/>
          <p:cNvSpPr txBox="1">
            <a:spLocks noChangeArrowheads="1"/>
          </p:cNvSpPr>
          <p:nvPr/>
        </p:nvSpPr>
        <p:spPr bwMode="auto">
          <a:xfrm>
            <a:off x="7286625" y="6072188"/>
            <a:ext cx="1077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2002 DPY</a:t>
            </a:r>
          </a:p>
        </p:txBody>
      </p:sp>
      <p:sp>
        <p:nvSpPr>
          <p:cNvPr id="4" name="3 Oval"/>
          <p:cNvSpPr/>
          <p:nvPr/>
        </p:nvSpPr>
        <p:spPr>
          <a:xfrm>
            <a:off x="2000232" y="4357694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000125"/>
            <a:ext cx="5008562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2 Metin kutusu"/>
          <p:cNvSpPr txBox="1">
            <a:spLocks noChangeArrowheads="1"/>
          </p:cNvSpPr>
          <p:nvPr/>
        </p:nvSpPr>
        <p:spPr bwMode="auto">
          <a:xfrm>
            <a:off x="7143750" y="5929313"/>
            <a:ext cx="1077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2002 DPY</a:t>
            </a:r>
          </a:p>
        </p:txBody>
      </p:sp>
      <p:sp>
        <p:nvSpPr>
          <p:cNvPr id="4" name="3 Oval"/>
          <p:cNvSpPr/>
          <p:nvPr/>
        </p:nvSpPr>
        <p:spPr>
          <a:xfrm>
            <a:off x="4643438" y="2928934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428625"/>
            <a:ext cx="4286250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2500298" y="5643578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5750"/>
            <a:ext cx="489108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2428860" y="3286124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 t="21428"/>
          <a:stretch>
            <a:fillRect/>
          </a:stretch>
        </p:blipFill>
        <p:spPr bwMode="auto">
          <a:xfrm>
            <a:off x="1357313" y="1571625"/>
            <a:ext cx="65611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2 Metin kutusu"/>
          <p:cNvSpPr txBox="1">
            <a:spLocks noChangeArrowheads="1"/>
          </p:cNvSpPr>
          <p:nvPr/>
        </p:nvSpPr>
        <p:spPr bwMode="auto">
          <a:xfrm>
            <a:off x="7000875" y="5357813"/>
            <a:ext cx="1077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1999 DPY</a:t>
            </a:r>
          </a:p>
        </p:txBody>
      </p:sp>
      <p:sp>
        <p:nvSpPr>
          <p:cNvPr id="4" name="3 Oval"/>
          <p:cNvSpPr/>
          <p:nvPr/>
        </p:nvSpPr>
        <p:spPr>
          <a:xfrm>
            <a:off x="4286248" y="3571876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357313"/>
            <a:ext cx="4919662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2 Metin kutusu"/>
          <p:cNvSpPr txBox="1">
            <a:spLocks noChangeArrowheads="1"/>
          </p:cNvSpPr>
          <p:nvPr/>
        </p:nvSpPr>
        <p:spPr bwMode="auto">
          <a:xfrm>
            <a:off x="7358063" y="6000750"/>
            <a:ext cx="1077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2003 DPY</a:t>
            </a:r>
          </a:p>
        </p:txBody>
      </p:sp>
      <p:sp>
        <p:nvSpPr>
          <p:cNvPr id="4" name="3 Oval"/>
          <p:cNvSpPr/>
          <p:nvPr/>
        </p:nvSpPr>
        <p:spPr>
          <a:xfrm>
            <a:off x="2428860" y="4500570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000125"/>
            <a:ext cx="54927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2 Metin kutusu"/>
          <p:cNvSpPr txBox="1">
            <a:spLocks noChangeArrowheads="1"/>
          </p:cNvSpPr>
          <p:nvPr/>
        </p:nvSpPr>
        <p:spPr bwMode="auto">
          <a:xfrm>
            <a:off x="7358063" y="5929313"/>
            <a:ext cx="1077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2003 DPY</a:t>
            </a:r>
          </a:p>
        </p:txBody>
      </p:sp>
      <p:sp>
        <p:nvSpPr>
          <p:cNvPr id="4" name="3 Oval"/>
          <p:cNvSpPr/>
          <p:nvPr/>
        </p:nvSpPr>
        <p:spPr>
          <a:xfrm>
            <a:off x="1643042" y="3286124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571625"/>
            <a:ext cx="5002213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2 Metin kutusu"/>
          <p:cNvSpPr txBox="1">
            <a:spLocks noChangeArrowheads="1"/>
          </p:cNvSpPr>
          <p:nvPr/>
        </p:nvSpPr>
        <p:spPr bwMode="auto">
          <a:xfrm>
            <a:off x="7358063" y="5929313"/>
            <a:ext cx="1077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2003 DPY</a:t>
            </a:r>
          </a:p>
        </p:txBody>
      </p:sp>
      <p:sp>
        <p:nvSpPr>
          <p:cNvPr id="4" name="3 Oval"/>
          <p:cNvSpPr/>
          <p:nvPr/>
        </p:nvSpPr>
        <p:spPr>
          <a:xfrm>
            <a:off x="2214546" y="4214818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650716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2 Metin kutusu"/>
          <p:cNvSpPr txBox="1">
            <a:spLocks noChangeArrowheads="1"/>
          </p:cNvSpPr>
          <p:nvPr/>
        </p:nvSpPr>
        <p:spPr bwMode="auto">
          <a:xfrm>
            <a:off x="7358063" y="5929313"/>
            <a:ext cx="1077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2003 DPY</a:t>
            </a:r>
          </a:p>
        </p:txBody>
      </p:sp>
      <p:sp>
        <p:nvSpPr>
          <p:cNvPr id="4" name="3 Oval"/>
          <p:cNvSpPr/>
          <p:nvPr/>
        </p:nvSpPr>
        <p:spPr>
          <a:xfrm>
            <a:off x="5786446" y="3286124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57188"/>
            <a:ext cx="3776662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2 Metin kutusu"/>
          <p:cNvSpPr txBox="1">
            <a:spLocks noChangeArrowheads="1"/>
          </p:cNvSpPr>
          <p:nvPr/>
        </p:nvSpPr>
        <p:spPr bwMode="auto">
          <a:xfrm>
            <a:off x="7143750" y="5929313"/>
            <a:ext cx="1077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2003 DPY</a:t>
            </a:r>
          </a:p>
        </p:txBody>
      </p:sp>
      <p:sp>
        <p:nvSpPr>
          <p:cNvPr id="4" name="3 Oval"/>
          <p:cNvSpPr/>
          <p:nvPr/>
        </p:nvSpPr>
        <p:spPr>
          <a:xfrm>
            <a:off x="2571736" y="6072206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214563"/>
            <a:ext cx="5822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2 Metin kutusu"/>
          <p:cNvSpPr txBox="1">
            <a:spLocks noChangeArrowheads="1"/>
          </p:cNvSpPr>
          <p:nvPr/>
        </p:nvSpPr>
        <p:spPr bwMode="auto">
          <a:xfrm>
            <a:off x="7358063" y="5715000"/>
            <a:ext cx="1077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2003 DPY</a:t>
            </a:r>
          </a:p>
        </p:txBody>
      </p:sp>
      <p:sp>
        <p:nvSpPr>
          <p:cNvPr id="4" name="3 Oval"/>
          <p:cNvSpPr/>
          <p:nvPr/>
        </p:nvSpPr>
        <p:spPr>
          <a:xfrm>
            <a:off x="3357554" y="3071810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85750"/>
            <a:ext cx="4357687" cy="63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4429124" y="2500306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14313"/>
            <a:ext cx="460057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2428860" y="3929066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66"/>
            <a:ext cx="4357688" cy="624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4786314" y="5572140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857250"/>
            <a:ext cx="5588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2 Metin kutusu"/>
          <p:cNvSpPr txBox="1">
            <a:spLocks noChangeArrowheads="1"/>
          </p:cNvSpPr>
          <p:nvPr/>
        </p:nvSpPr>
        <p:spPr bwMode="auto">
          <a:xfrm>
            <a:off x="7000875" y="5929313"/>
            <a:ext cx="108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2005 OKS</a:t>
            </a:r>
          </a:p>
        </p:txBody>
      </p:sp>
      <p:sp>
        <p:nvSpPr>
          <p:cNvPr id="4" name="3 Oval"/>
          <p:cNvSpPr/>
          <p:nvPr/>
        </p:nvSpPr>
        <p:spPr>
          <a:xfrm>
            <a:off x="2071670" y="4071942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000250"/>
            <a:ext cx="56880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2 Metin kutusu"/>
          <p:cNvSpPr txBox="1">
            <a:spLocks noChangeArrowheads="1"/>
          </p:cNvSpPr>
          <p:nvPr/>
        </p:nvSpPr>
        <p:spPr bwMode="auto">
          <a:xfrm>
            <a:off x="7215188" y="5929313"/>
            <a:ext cx="1077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2000 DPY</a:t>
            </a:r>
          </a:p>
        </p:txBody>
      </p:sp>
      <p:sp>
        <p:nvSpPr>
          <p:cNvPr id="4" name="3 Oval"/>
          <p:cNvSpPr/>
          <p:nvPr/>
        </p:nvSpPr>
        <p:spPr>
          <a:xfrm>
            <a:off x="1857356" y="3357562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357188"/>
            <a:ext cx="58356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5072066" y="4500570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484188"/>
            <a:ext cx="4291012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2428860" y="5643578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40195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2 Metin kutusu"/>
          <p:cNvSpPr txBox="1">
            <a:spLocks noChangeArrowheads="1"/>
          </p:cNvSpPr>
          <p:nvPr/>
        </p:nvSpPr>
        <p:spPr bwMode="auto">
          <a:xfrm>
            <a:off x="7858125" y="6215063"/>
            <a:ext cx="108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2008 OKS</a:t>
            </a:r>
          </a:p>
        </p:txBody>
      </p:sp>
      <p:sp>
        <p:nvSpPr>
          <p:cNvPr id="4" name="3 Oval"/>
          <p:cNvSpPr/>
          <p:nvPr/>
        </p:nvSpPr>
        <p:spPr>
          <a:xfrm>
            <a:off x="2000232" y="5000636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71480"/>
            <a:ext cx="4285299" cy="527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720013" y="568166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2008 ALS</a:t>
            </a:r>
          </a:p>
        </p:txBody>
      </p:sp>
      <p:sp>
        <p:nvSpPr>
          <p:cNvPr id="4" name="3 Oval"/>
          <p:cNvSpPr/>
          <p:nvPr/>
        </p:nvSpPr>
        <p:spPr>
          <a:xfrm>
            <a:off x="2500298" y="5229244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857250"/>
            <a:ext cx="434816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2 Metin kutusu"/>
          <p:cNvSpPr txBox="1">
            <a:spLocks noChangeArrowheads="1"/>
          </p:cNvSpPr>
          <p:nvPr/>
        </p:nvSpPr>
        <p:spPr bwMode="auto">
          <a:xfrm>
            <a:off x="7643813" y="6143625"/>
            <a:ext cx="1042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2009 SBS</a:t>
            </a:r>
          </a:p>
        </p:txBody>
      </p:sp>
      <p:sp>
        <p:nvSpPr>
          <p:cNvPr id="4" name="3 Oval"/>
          <p:cNvSpPr/>
          <p:nvPr/>
        </p:nvSpPr>
        <p:spPr>
          <a:xfrm>
            <a:off x="2571736" y="5286388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571625"/>
            <a:ext cx="50641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2 Metin kutusu"/>
          <p:cNvSpPr txBox="1">
            <a:spLocks noChangeArrowheads="1"/>
          </p:cNvSpPr>
          <p:nvPr/>
        </p:nvSpPr>
        <p:spPr bwMode="auto">
          <a:xfrm>
            <a:off x="7643813" y="6143625"/>
            <a:ext cx="1042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2009 SBS</a:t>
            </a:r>
          </a:p>
        </p:txBody>
      </p:sp>
      <p:sp>
        <p:nvSpPr>
          <p:cNvPr id="4" name="3 Oval"/>
          <p:cNvSpPr/>
          <p:nvPr/>
        </p:nvSpPr>
        <p:spPr>
          <a:xfrm>
            <a:off x="2000232" y="4214818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714375"/>
            <a:ext cx="3795713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2 Metin kutusu"/>
          <p:cNvSpPr txBox="1">
            <a:spLocks noChangeArrowheads="1"/>
          </p:cNvSpPr>
          <p:nvPr/>
        </p:nvSpPr>
        <p:spPr bwMode="auto">
          <a:xfrm>
            <a:off x="7286625" y="6143625"/>
            <a:ext cx="1042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2009 SBS</a:t>
            </a:r>
          </a:p>
        </p:txBody>
      </p:sp>
      <p:sp>
        <p:nvSpPr>
          <p:cNvPr id="4" name="3 Oval"/>
          <p:cNvSpPr/>
          <p:nvPr/>
        </p:nvSpPr>
        <p:spPr>
          <a:xfrm>
            <a:off x="2714612" y="5286388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0"/>
            <a:ext cx="4651009" cy="492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072313" y="582453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2009 ALS</a:t>
            </a:r>
          </a:p>
        </p:txBody>
      </p:sp>
      <p:sp>
        <p:nvSpPr>
          <p:cNvPr id="4" name="3 Oval"/>
          <p:cNvSpPr/>
          <p:nvPr/>
        </p:nvSpPr>
        <p:spPr>
          <a:xfrm>
            <a:off x="2285984" y="4714884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984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359650" y="5824538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2010 SBS</a:t>
            </a:r>
          </a:p>
        </p:txBody>
      </p:sp>
      <p:sp>
        <p:nvSpPr>
          <p:cNvPr id="4" name="3 Oval"/>
          <p:cNvSpPr/>
          <p:nvPr/>
        </p:nvSpPr>
        <p:spPr>
          <a:xfrm>
            <a:off x="2643174" y="4643446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620713"/>
            <a:ext cx="44831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648575" y="58975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2010 SBS</a:t>
            </a:r>
          </a:p>
        </p:txBody>
      </p:sp>
      <p:sp>
        <p:nvSpPr>
          <p:cNvPr id="4" name="3 Oval"/>
          <p:cNvSpPr/>
          <p:nvPr/>
        </p:nvSpPr>
        <p:spPr>
          <a:xfrm>
            <a:off x="4357686" y="5000636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 r="2251"/>
          <a:stretch>
            <a:fillRect/>
          </a:stretch>
        </p:blipFill>
        <p:spPr bwMode="auto">
          <a:xfrm>
            <a:off x="1500188" y="1928813"/>
            <a:ext cx="542925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2 Metin kutusu"/>
          <p:cNvSpPr txBox="1">
            <a:spLocks noChangeArrowheads="1"/>
          </p:cNvSpPr>
          <p:nvPr/>
        </p:nvSpPr>
        <p:spPr bwMode="auto">
          <a:xfrm>
            <a:off x="7072313" y="5786438"/>
            <a:ext cx="1077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2000 DPY</a:t>
            </a:r>
          </a:p>
        </p:txBody>
      </p:sp>
      <p:sp>
        <p:nvSpPr>
          <p:cNvPr id="4" name="3 Oval"/>
          <p:cNvSpPr/>
          <p:nvPr/>
        </p:nvSpPr>
        <p:spPr>
          <a:xfrm>
            <a:off x="5500694" y="4000504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/>
          <a:srcRect l="54980" t="31200" r="9392" b="15836"/>
          <a:stretch>
            <a:fillRect/>
          </a:stretch>
        </p:blipFill>
        <p:spPr bwMode="auto">
          <a:xfrm>
            <a:off x="2411413" y="836613"/>
            <a:ext cx="44783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856413" y="5969000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2011 SBS</a:t>
            </a:r>
          </a:p>
        </p:txBody>
      </p:sp>
      <p:sp>
        <p:nvSpPr>
          <p:cNvPr id="4" name="3 Oval"/>
          <p:cNvSpPr/>
          <p:nvPr/>
        </p:nvSpPr>
        <p:spPr>
          <a:xfrm>
            <a:off x="2428860" y="4000504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 l="55176" t="18980" r="10124" b="20912"/>
          <a:stretch>
            <a:fillRect/>
          </a:stretch>
        </p:blipFill>
        <p:spPr bwMode="auto">
          <a:xfrm>
            <a:off x="1928794" y="428604"/>
            <a:ext cx="424656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575550" y="5753100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2011 SBS</a:t>
            </a:r>
          </a:p>
        </p:txBody>
      </p:sp>
      <p:sp>
        <p:nvSpPr>
          <p:cNvPr id="4" name="3 Oval"/>
          <p:cNvSpPr/>
          <p:nvPr/>
        </p:nvSpPr>
        <p:spPr>
          <a:xfrm>
            <a:off x="2000232" y="4643446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 l="16032" t="21474" r="49268" b="15364"/>
          <a:stretch>
            <a:fillRect/>
          </a:stretch>
        </p:blipFill>
        <p:spPr bwMode="auto">
          <a:xfrm>
            <a:off x="2195513" y="692150"/>
            <a:ext cx="387667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359650" y="56816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2011 SBS</a:t>
            </a:r>
          </a:p>
        </p:txBody>
      </p:sp>
      <p:sp>
        <p:nvSpPr>
          <p:cNvPr id="4" name="3 Oval"/>
          <p:cNvSpPr/>
          <p:nvPr/>
        </p:nvSpPr>
        <p:spPr>
          <a:xfrm>
            <a:off x="2357422" y="3786190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/>
          <a:srcRect l="16780" t="23517" r="49268" b="18419"/>
          <a:stretch>
            <a:fillRect/>
          </a:stretch>
        </p:blipFill>
        <p:spPr bwMode="auto">
          <a:xfrm>
            <a:off x="2195513" y="404813"/>
            <a:ext cx="45910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432675" y="5753100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2012 SBS</a:t>
            </a:r>
          </a:p>
        </p:txBody>
      </p:sp>
      <p:sp>
        <p:nvSpPr>
          <p:cNvPr id="4" name="3 Oval"/>
          <p:cNvSpPr/>
          <p:nvPr/>
        </p:nvSpPr>
        <p:spPr>
          <a:xfrm>
            <a:off x="2214546" y="5286388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 l="55371" t="12219" r="10139"/>
          <a:stretch>
            <a:fillRect/>
          </a:stretch>
        </p:blipFill>
        <p:spPr bwMode="auto">
          <a:xfrm>
            <a:off x="2555875" y="0"/>
            <a:ext cx="3363913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504113" y="6184900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2012 SBS</a:t>
            </a:r>
          </a:p>
        </p:txBody>
      </p:sp>
      <p:sp>
        <p:nvSpPr>
          <p:cNvPr id="4" name="3 Oval"/>
          <p:cNvSpPr/>
          <p:nvPr/>
        </p:nvSpPr>
        <p:spPr>
          <a:xfrm>
            <a:off x="2571736" y="5929330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437" y="500043"/>
            <a:ext cx="5087770" cy="610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793038" y="57531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2012 ALS</a:t>
            </a:r>
          </a:p>
        </p:txBody>
      </p:sp>
      <p:sp>
        <p:nvSpPr>
          <p:cNvPr id="4" name="3 Oval"/>
          <p:cNvSpPr/>
          <p:nvPr/>
        </p:nvSpPr>
        <p:spPr>
          <a:xfrm>
            <a:off x="4572000" y="4929198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032000" y="3016250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BİTTİ……….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643063"/>
            <a:ext cx="42259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2 Metin kutusu"/>
          <p:cNvSpPr txBox="1">
            <a:spLocks noChangeArrowheads="1"/>
          </p:cNvSpPr>
          <p:nvPr/>
        </p:nvSpPr>
        <p:spPr bwMode="auto">
          <a:xfrm>
            <a:off x="6858000" y="5715000"/>
            <a:ext cx="1077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2000 DPY</a:t>
            </a:r>
          </a:p>
        </p:txBody>
      </p:sp>
      <p:sp>
        <p:nvSpPr>
          <p:cNvPr id="4" name="3 Oval"/>
          <p:cNvSpPr/>
          <p:nvPr/>
        </p:nvSpPr>
        <p:spPr>
          <a:xfrm>
            <a:off x="2357422" y="3857628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357188"/>
            <a:ext cx="5500688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2071670" y="3429000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857250"/>
            <a:ext cx="5638800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6143636" y="2643182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571625"/>
            <a:ext cx="54229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2 Metin kutusu"/>
          <p:cNvSpPr txBox="1">
            <a:spLocks noChangeArrowheads="1"/>
          </p:cNvSpPr>
          <p:nvPr/>
        </p:nvSpPr>
        <p:spPr bwMode="auto">
          <a:xfrm>
            <a:off x="6072188" y="5214938"/>
            <a:ext cx="1077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2001 DPY</a:t>
            </a:r>
          </a:p>
        </p:txBody>
      </p:sp>
      <p:sp>
        <p:nvSpPr>
          <p:cNvPr id="4" name="3 Oval"/>
          <p:cNvSpPr/>
          <p:nvPr/>
        </p:nvSpPr>
        <p:spPr>
          <a:xfrm>
            <a:off x="6572264" y="3857628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643063"/>
            <a:ext cx="540543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2 Metin kutusu"/>
          <p:cNvSpPr txBox="1">
            <a:spLocks noChangeArrowheads="1"/>
          </p:cNvSpPr>
          <p:nvPr/>
        </p:nvSpPr>
        <p:spPr bwMode="auto">
          <a:xfrm>
            <a:off x="6786563" y="5715000"/>
            <a:ext cx="1077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2001 DPY</a:t>
            </a:r>
          </a:p>
        </p:txBody>
      </p:sp>
      <p:sp>
        <p:nvSpPr>
          <p:cNvPr id="4" name="3 Oval"/>
          <p:cNvSpPr/>
          <p:nvPr/>
        </p:nvSpPr>
        <p:spPr>
          <a:xfrm>
            <a:off x="1714480" y="3429000"/>
            <a:ext cx="285752" cy="2714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66</Words>
  <PresentationFormat>Ekran Gösterisi (4:3)</PresentationFormat>
  <Paragraphs>33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cp:lastModifiedBy>Sistem Kurtarma Konsolu</cp:lastModifiedBy>
  <cp:revision>28</cp:revision>
  <dcterms:modified xsi:type="dcterms:W3CDTF">2013-05-09T13:13:50Z</dcterms:modified>
</cp:coreProperties>
</file>