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0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DF753-DFBC-4046-9238-B8B5169190FE}" type="datetimeFigureOut">
              <a:rPr lang="tr-TR" smtClean="0"/>
              <a:t>16.05.2013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939D2-A8FE-4CE7-8AF4-A4324DE68CD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16.05.2013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16.05.2013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571604" y="1714488"/>
            <a:ext cx="57572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6000" dirty="0" smtClean="0"/>
              <a:t>8.ÜNİTE</a:t>
            </a:r>
          </a:p>
          <a:p>
            <a:pPr algn="ctr"/>
            <a:r>
              <a:rPr lang="tr-TR" sz="6000" dirty="0" smtClean="0"/>
              <a:t>DOĞAL SÜREÇLER</a:t>
            </a:r>
          </a:p>
          <a:p>
            <a:pPr algn="ctr"/>
            <a:r>
              <a:rPr lang="tr-TR" sz="6000" dirty="0" smtClean="0"/>
              <a:t>ÇIKMIŞ SORULAR</a:t>
            </a:r>
            <a:endParaRPr lang="tr-T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000240"/>
            <a:ext cx="5388467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6715140" y="592933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2009 SBS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1643042" y="3643314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1763" y="176213"/>
            <a:ext cx="3800475" cy="650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7858148" y="628652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2010 SBS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3143240" y="5857892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571480"/>
            <a:ext cx="5143536" cy="5343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7429520" y="592933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2010 SBS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5929322" y="5572140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 l="16845" t="27291" r="49463" b="2965"/>
          <a:stretch>
            <a:fillRect/>
          </a:stretch>
        </p:blipFill>
        <p:spPr bwMode="auto">
          <a:xfrm>
            <a:off x="2428842" y="428604"/>
            <a:ext cx="3714794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7072330" y="6072206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2011 SBS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2428860" y="5286388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 l="55664" t="28302" r="9179" b="8019"/>
          <a:stretch>
            <a:fillRect/>
          </a:stretch>
        </p:blipFill>
        <p:spPr bwMode="auto">
          <a:xfrm>
            <a:off x="2214546" y="285728"/>
            <a:ext cx="4357718" cy="5719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6786578" y="6215082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2012 SBS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2214546" y="5286388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 l="21972" t="18194" r="49463" b="2965"/>
          <a:stretch>
            <a:fillRect/>
          </a:stretch>
        </p:blipFill>
        <p:spPr bwMode="auto">
          <a:xfrm>
            <a:off x="2857488" y="0"/>
            <a:ext cx="3286148" cy="6572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7429520" y="6215082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2012 SBS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2786050" y="5929330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428992" y="1285860"/>
            <a:ext cx="15846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 smtClean="0"/>
              <a:t>BİTTİ…</a:t>
            </a:r>
            <a:endParaRPr lang="tr-TR" sz="4000" dirty="0"/>
          </a:p>
        </p:txBody>
      </p:sp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1619272" y="3133257"/>
          <a:ext cx="6096000" cy="724371"/>
        </p:xfrm>
        <a:graphic>
          <a:graphicData uri="http://schemas.openxmlformats.org/drawingml/2006/table">
            <a:tbl>
              <a:tblPr/>
              <a:tblGrid>
                <a:gridCol w="2453154"/>
                <a:gridCol w="2453154"/>
                <a:gridCol w="297423"/>
                <a:gridCol w="297423"/>
                <a:gridCol w="297423"/>
                <a:gridCol w="297423"/>
              </a:tblGrid>
              <a:tr h="241457">
                <a:tc rowSpan="3"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Calibri"/>
                          <a:ea typeface="Times New Roman"/>
                          <a:cs typeface="Times New Roman"/>
                        </a:rPr>
                        <a:t>ÜNİTE   8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DOĞAL SÜREÇLER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45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Calibri"/>
                          <a:ea typeface="Times New Roman"/>
                          <a:cs typeface="Times New Roman"/>
                        </a:rPr>
                        <a:t>Yer kabuğunu tanıyalım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45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İklim ve hava olayları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4071934" y="2621450"/>
          <a:ext cx="3643340" cy="521798"/>
        </p:xfrm>
        <a:graphic>
          <a:graphicData uri="http://schemas.openxmlformats.org/drawingml/2006/table">
            <a:tbl>
              <a:tblPr/>
              <a:tblGrid>
                <a:gridCol w="2437924"/>
                <a:gridCol w="301354"/>
                <a:gridCol w="301354"/>
                <a:gridCol w="301354"/>
                <a:gridCol w="301354"/>
              </a:tblGrid>
              <a:tr h="52179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Calibri"/>
                          <a:ea typeface="Times New Roman"/>
                          <a:cs typeface="Times New Roman"/>
                        </a:rPr>
                        <a:t>ÜNİTELER VE KONULAR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2009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2010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733" marR="6773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000108"/>
            <a:ext cx="6286544" cy="4374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Oval"/>
          <p:cNvSpPr/>
          <p:nvPr/>
        </p:nvSpPr>
        <p:spPr>
          <a:xfrm>
            <a:off x="5214942" y="3857628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000108"/>
            <a:ext cx="5746094" cy="353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Oval"/>
          <p:cNvSpPr/>
          <p:nvPr/>
        </p:nvSpPr>
        <p:spPr>
          <a:xfrm>
            <a:off x="2428860" y="2285992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736"/>
            <a:ext cx="5963717" cy="2767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Oval"/>
          <p:cNvSpPr/>
          <p:nvPr/>
        </p:nvSpPr>
        <p:spPr>
          <a:xfrm>
            <a:off x="1857356" y="3357562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142984"/>
            <a:ext cx="5579946" cy="360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Oval"/>
          <p:cNvSpPr/>
          <p:nvPr/>
        </p:nvSpPr>
        <p:spPr>
          <a:xfrm>
            <a:off x="2285984" y="2857496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928670"/>
            <a:ext cx="575350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Oval"/>
          <p:cNvSpPr/>
          <p:nvPr/>
        </p:nvSpPr>
        <p:spPr>
          <a:xfrm>
            <a:off x="2071670" y="2786058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714488"/>
            <a:ext cx="6000780" cy="24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6143636" y="5214950"/>
            <a:ext cx="1077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1998 DPY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1857356" y="3286124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571612"/>
            <a:ext cx="5475856" cy="2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5214942" y="5572140"/>
            <a:ext cx="1077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2001 DPY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5643570" y="3500438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82817"/>
            <a:ext cx="6286544" cy="213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6072198" y="5286388"/>
            <a:ext cx="1077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2001 DPY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4857752" y="3071810"/>
            <a:ext cx="285752" cy="27145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55</Words>
  <PresentationFormat>Ekran Gösterisi (4:3)</PresentationFormat>
  <Paragraphs>34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Sistem Kurtarma Konsolu</cp:lastModifiedBy>
  <cp:revision>8</cp:revision>
  <dcterms:modified xsi:type="dcterms:W3CDTF">2013-05-16T12:46:09Z</dcterms:modified>
</cp:coreProperties>
</file>