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73" r:id="rId16"/>
    <p:sldId id="274" r:id="rId17"/>
    <p:sldId id="268" r:id="rId18"/>
    <p:sldId id="269" r:id="rId19"/>
    <p:sldId id="279" r:id="rId20"/>
    <p:sldId id="270" r:id="rId21"/>
    <p:sldId id="275" r:id="rId22"/>
    <p:sldId id="276" r:id="rId23"/>
    <p:sldId id="277" r:id="rId24"/>
    <p:sldId id="281" r:id="rId25"/>
    <p:sldId id="282" r:id="rId26"/>
    <p:sldId id="278" r:id="rId27"/>
    <p:sldId id="280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294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20.11.2012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20.11.2012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20.11.2012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20.11.2012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20.11.2012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20.11.2012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20.11.2012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31972" y="2214554"/>
            <a:ext cx="88120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 smtClean="0"/>
              <a:t>1. ÜNİTE  HÜCRE BÖLÜNMESİ VE KALITIM</a:t>
            </a:r>
            <a:endParaRPr lang="tr-T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986" y="253238"/>
            <a:ext cx="4013155" cy="631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4572000" y="5786454"/>
            <a:ext cx="357190" cy="342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928670"/>
            <a:ext cx="5193081" cy="420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1857356" y="3143248"/>
            <a:ext cx="428628" cy="342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57166"/>
            <a:ext cx="3714776" cy="615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2643174" y="5072074"/>
            <a:ext cx="285752" cy="414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QP4xn6osoru8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928670"/>
            <a:ext cx="478634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2000232" y="3714752"/>
            <a:ext cx="428628" cy="414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QPdjrd0soru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71612"/>
            <a:ext cx="602120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1857356" y="2643182"/>
            <a:ext cx="428628" cy="485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QPkv4aosoru10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928670"/>
            <a:ext cx="48590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1857356" y="1714488"/>
            <a:ext cx="357190" cy="485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QPtiebrsoru12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714356"/>
            <a:ext cx="438426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2428860" y="3571876"/>
            <a:ext cx="357190" cy="342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/>
          <p:cNvPicPr/>
          <p:nvPr/>
        </p:nvPicPr>
        <p:blipFill>
          <a:blip r:embed="rId2"/>
          <a:stretch>
            <a:fillRect/>
          </a:stretch>
        </p:blipFill>
        <p:spPr>
          <a:xfrm>
            <a:off x="2285984" y="571480"/>
            <a:ext cx="4786346" cy="5195910"/>
          </a:xfrm>
          <a:prstGeom prst="rect">
            <a:avLst/>
          </a:prstGeom>
        </p:spPr>
      </p:pic>
      <p:sp>
        <p:nvSpPr>
          <p:cNvPr id="4" name="3 Oval"/>
          <p:cNvSpPr/>
          <p:nvPr/>
        </p:nvSpPr>
        <p:spPr>
          <a:xfrm>
            <a:off x="2442508" y="4544712"/>
            <a:ext cx="285752" cy="2714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/>
          <p:cNvPicPr/>
          <p:nvPr/>
        </p:nvPicPr>
        <p:blipFill>
          <a:blip r:embed="rId2"/>
          <a:stretch>
            <a:fillRect/>
          </a:stretch>
        </p:blipFill>
        <p:spPr>
          <a:xfrm>
            <a:off x="2571736" y="500042"/>
            <a:ext cx="4429156" cy="5500726"/>
          </a:xfrm>
          <a:prstGeom prst="rect">
            <a:avLst/>
          </a:prstGeom>
        </p:spPr>
      </p:pic>
      <p:sp>
        <p:nvSpPr>
          <p:cNvPr id="5" name="4 Oval"/>
          <p:cNvSpPr/>
          <p:nvPr/>
        </p:nvSpPr>
        <p:spPr>
          <a:xfrm>
            <a:off x="2643174" y="3786190"/>
            <a:ext cx="428628" cy="485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/>
          <a:stretch>
            <a:fillRect/>
          </a:stretch>
        </p:blipFill>
        <p:spPr>
          <a:xfrm>
            <a:off x="2500298" y="714356"/>
            <a:ext cx="4357718" cy="5776915"/>
          </a:xfrm>
          <a:prstGeom prst="rect">
            <a:avLst/>
          </a:prstGeom>
        </p:spPr>
      </p:pic>
      <p:sp>
        <p:nvSpPr>
          <p:cNvPr id="3" name="2 Oval"/>
          <p:cNvSpPr/>
          <p:nvPr/>
        </p:nvSpPr>
        <p:spPr>
          <a:xfrm>
            <a:off x="3000364" y="5572140"/>
            <a:ext cx="285752" cy="2714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091"/>
          <a:stretch>
            <a:fillRect/>
          </a:stretch>
        </p:blipFill>
        <p:spPr bwMode="auto">
          <a:xfrm>
            <a:off x="2326927" y="-300251"/>
            <a:ext cx="5000660" cy="662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Oval"/>
          <p:cNvSpPr/>
          <p:nvPr/>
        </p:nvSpPr>
        <p:spPr>
          <a:xfrm>
            <a:off x="2375754" y="5286388"/>
            <a:ext cx="481734" cy="53419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/>
          <p:cNvPicPr/>
          <p:nvPr/>
        </p:nvPicPr>
        <p:blipFill>
          <a:blip r:embed="rId2"/>
          <a:stretch>
            <a:fillRect/>
          </a:stretch>
        </p:blipFill>
        <p:spPr>
          <a:xfrm>
            <a:off x="2643174" y="285728"/>
            <a:ext cx="4572032" cy="6215106"/>
          </a:xfrm>
          <a:prstGeom prst="rect">
            <a:avLst/>
          </a:prstGeom>
        </p:spPr>
      </p:pic>
      <p:sp>
        <p:nvSpPr>
          <p:cNvPr id="5" name="4 Oval"/>
          <p:cNvSpPr/>
          <p:nvPr/>
        </p:nvSpPr>
        <p:spPr>
          <a:xfrm>
            <a:off x="5143504" y="5000636"/>
            <a:ext cx="357190" cy="342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/>
          <a:stretch>
            <a:fillRect/>
          </a:stretch>
        </p:blipFill>
        <p:spPr>
          <a:xfrm>
            <a:off x="2643174" y="428604"/>
            <a:ext cx="4286280" cy="5429288"/>
          </a:xfrm>
          <a:prstGeom prst="rect">
            <a:avLst/>
          </a:prstGeom>
        </p:spPr>
      </p:pic>
      <p:sp>
        <p:nvSpPr>
          <p:cNvPr id="3" name="2 Oval"/>
          <p:cNvSpPr/>
          <p:nvPr/>
        </p:nvSpPr>
        <p:spPr>
          <a:xfrm>
            <a:off x="2786050" y="4000504"/>
            <a:ext cx="357190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/>
          <a:stretch>
            <a:fillRect/>
          </a:stretch>
        </p:blipFill>
        <p:spPr>
          <a:xfrm>
            <a:off x="2071670" y="428604"/>
            <a:ext cx="5214974" cy="5943627"/>
          </a:xfrm>
          <a:prstGeom prst="rect">
            <a:avLst/>
          </a:prstGeom>
        </p:spPr>
      </p:pic>
      <p:sp>
        <p:nvSpPr>
          <p:cNvPr id="3" name="2 Oval"/>
          <p:cNvSpPr/>
          <p:nvPr/>
        </p:nvSpPr>
        <p:spPr>
          <a:xfrm>
            <a:off x="2143108" y="4429132"/>
            <a:ext cx="428628" cy="485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/>
          <a:stretch>
            <a:fillRect/>
          </a:stretch>
        </p:blipFill>
        <p:spPr>
          <a:xfrm>
            <a:off x="2214546" y="428604"/>
            <a:ext cx="5214974" cy="5881713"/>
          </a:xfrm>
          <a:prstGeom prst="rect">
            <a:avLst/>
          </a:prstGeom>
        </p:spPr>
      </p:pic>
      <p:sp>
        <p:nvSpPr>
          <p:cNvPr id="3" name="2 Oval"/>
          <p:cNvSpPr/>
          <p:nvPr/>
        </p:nvSpPr>
        <p:spPr>
          <a:xfrm>
            <a:off x="2357422" y="4286256"/>
            <a:ext cx="357190" cy="485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/>
          <a:stretch>
            <a:fillRect/>
          </a:stretch>
        </p:blipFill>
        <p:spPr>
          <a:xfrm>
            <a:off x="2428860" y="928670"/>
            <a:ext cx="4357718" cy="4143404"/>
          </a:xfrm>
          <a:prstGeom prst="rect">
            <a:avLst/>
          </a:prstGeom>
        </p:spPr>
      </p:pic>
      <p:sp>
        <p:nvSpPr>
          <p:cNvPr id="3" name="2 Oval"/>
          <p:cNvSpPr/>
          <p:nvPr/>
        </p:nvSpPr>
        <p:spPr>
          <a:xfrm>
            <a:off x="2428860" y="4572008"/>
            <a:ext cx="357190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/>
          <a:stretch>
            <a:fillRect/>
          </a:stretch>
        </p:blipFill>
        <p:spPr>
          <a:xfrm>
            <a:off x="2714612" y="0"/>
            <a:ext cx="3500462" cy="3857628"/>
          </a:xfrm>
          <a:prstGeom prst="rect">
            <a:avLst/>
          </a:prstGeom>
        </p:spPr>
      </p:pic>
      <p:pic>
        <p:nvPicPr>
          <p:cNvPr id="4" name="3 Resim"/>
          <p:cNvPicPr/>
          <p:nvPr/>
        </p:nvPicPr>
        <p:blipFill>
          <a:blip r:embed="rId3"/>
          <a:stretch>
            <a:fillRect/>
          </a:stretch>
        </p:blipFill>
        <p:spPr>
          <a:xfrm>
            <a:off x="2786050" y="4071942"/>
            <a:ext cx="3143272" cy="2286016"/>
          </a:xfrm>
          <a:prstGeom prst="rect">
            <a:avLst/>
          </a:prstGeom>
        </p:spPr>
      </p:pic>
      <p:sp>
        <p:nvSpPr>
          <p:cNvPr id="5" name="4 Oval"/>
          <p:cNvSpPr/>
          <p:nvPr/>
        </p:nvSpPr>
        <p:spPr>
          <a:xfrm>
            <a:off x="4357686" y="6000768"/>
            <a:ext cx="285752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/>
          <a:stretch>
            <a:fillRect/>
          </a:stretch>
        </p:blipFill>
        <p:spPr>
          <a:xfrm>
            <a:off x="2714612" y="571480"/>
            <a:ext cx="4500594" cy="5743599"/>
          </a:xfrm>
          <a:prstGeom prst="rect">
            <a:avLst/>
          </a:prstGeom>
        </p:spPr>
      </p:pic>
      <p:sp>
        <p:nvSpPr>
          <p:cNvPr id="3" name="2 Oval"/>
          <p:cNvSpPr/>
          <p:nvPr/>
        </p:nvSpPr>
        <p:spPr>
          <a:xfrm>
            <a:off x="3214678" y="5572140"/>
            <a:ext cx="285752" cy="342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/>
          <a:stretch>
            <a:fillRect/>
          </a:stretch>
        </p:blipFill>
        <p:spPr>
          <a:xfrm>
            <a:off x="2571736" y="785794"/>
            <a:ext cx="4572032" cy="4500594"/>
          </a:xfrm>
          <a:prstGeom prst="rect">
            <a:avLst/>
          </a:prstGeom>
        </p:spPr>
      </p:pic>
      <p:sp>
        <p:nvSpPr>
          <p:cNvPr id="3" name="2 Oval"/>
          <p:cNvSpPr/>
          <p:nvPr/>
        </p:nvSpPr>
        <p:spPr>
          <a:xfrm>
            <a:off x="2500298" y="4572008"/>
            <a:ext cx="428628" cy="485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/>
          <a:stretch>
            <a:fillRect/>
          </a:stretch>
        </p:blipFill>
        <p:spPr>
          <a:xfrm>
            <a:off x="2714612" y="0"/>
            <a:ext cx="3814778" cy="3910029"/>
          </a:xfrm>
          <a:prstGeom prst="rect">
            <a:avLst/>
          </a:prstGeom>
        </p:spPr>
      </p:pic>
      <p:pic>
        <p:nvPicPr>
          <p:cNvPr id="3" name="2 Resim"/>
          <p:cNvPicPr/>
          <p:nvPr/>
        </p:nvPicPr>
        <p:blipFill>
          <a:blip r:embed="rId3"/>
          <a:stretch>
            <a:fillRect/>
          </a:stretch>
        </p:blipFill>
        <p:spPr>
          <a:xfrm>
            <a:off x="3171136" y="3935858"/>
            <a:ext cx="3143272" cy="2714644"/>
          </a:xfrm>
          <a:prstGeom prst="rect">
            <a:avLst/>
          </a:prstGeom>
        </p:spPr>
      </p:pic>
      <p:sp>
        <p:nvSpPr>
          <p:cNvPr id="4" name="3 Oval"/>
          <p:cNvSpPr/>
          <p:nvPr/>
        </p:nvSpPr>
        <p:spPr>
          <a:xfrm>
            <a:off x="3000364" y="5572140"/>
            <a:ext cx="357190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/>
          <a:stretch>
            <a:fillRect/>
          </a:stretch>
        </p:blipFill>
        <p:spPr>
          <a:xfrm>
            <a:off x="2214546" y="500042"/>
            <a:ext cx="4786346" cy="5400698"/>
          </a:xfrm>
          <a:prstGeom prst="rect">
            <a:avLst/>
          </a:prstGeom>
        </p:spPr>
      </p:pic>
      <p:sp>
        <p:nvSpPr>
          <p:cNvPr id="3" name="2 Oval"/>
          <p:cNvSpPr/>
          <p:nvPr/>
        </p:nvSpPr>
        <p:spPr>
          <a:xfrm>
            <a:off x="2714612" y="4357694"/>
            <a:ext cx="357190" cy="414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59" y="191385"/>
            <a:ext cx="4656681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Oval"/>
          <p:cNvSpPr/>
          <p:nvPr/>
        </p:nvSpPr>
        <p:spPr>
          <a:xfrm>
            <a:off x="2500298" y="3857628"/>
            <a:ext cx="500066" cy="485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/>
          <a:stretch>
            <a:fillRect/>
          </a:stretch>
        </p:blipFill>
        <p:spPr>
          <a:xfrm>
            <a:off x="2285984" y="500042"/>
            <a:ext cx="4500594" cy="5286396"/>
          </a:xfrm>
          <a:prstGeom prst="rect">
            <a:avLst/>
          </a:prstGeom>
        </p:spPr>
      </p:pic>
      <p:sp>
        <p:nvSpPr>
          <p:cNvPr id="3" name="2 Oval"/>
          <p:cNvSpPr/>
          <p:nvPr/>
        </p:nvSpPr>
        <p:spPr>
          <a:xfrm>
            <a:off x="2428860" y="4071942"/>
            <a:ext cx="357190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/>
          <a:stretch>
            <a:fillRect/>
          </a:stretch>
        </p:blipFill>
        <p:spPr>
          <a:xfrm>
            <a:off x="2928926" y="0"/>
            <a:ext cx="3419488" cy="3343287"/>
          </a:xfrm>
          <a:prstGeom prst="rect">
            <a:avLst/>
          </a:prstGeom>
        </p:spPr>
      </p:pic>
      <p:pic>
        <p:nvPicPr>
          <p:cNvPr id="3" name="2 Resim"/>
          <p:cNvPicPr/>
          <p:nvPr/>
        </p:nvPicPr>
        <p:blipFill>
          <a:blip r:embed="rId3"/>
          <a:stretch>
            <a:fillRect/>
          </a:stretch>
        </p:blipFill>
        <p:spPr>
          <a:xfrm>
            <a:off x="2748633" y="3466417"/>
            <a:ext cx="3171825" cy="2714625"/>
          </a:xfrm>
          <a:prstGeom prst="rect">
            <a:avLst/>
          </a:prstGeom>
        </p:spPr>
      </p:pic>
      <p:sp>
        <p:nvSpPr>
          <p:cNvPr id="4" name="3 Oval"/>
          <p:cNvSpPr/>
          <p:nvPr/>
        </p:nvSpPr>
        <p:spPr>
          <a:xfrm>
            <a:off x="2942574" y="5633128"/>
            <a:ext cx="214314" cy="20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/>
          <a:stretch>
            <a:fillRect/>
          </a:stretch>
        </p:blipFill>
        <p:spPr>
          <a:xfrm>
            <a:off x="2786050" y="1500174"/>
            <a:ext cx="4448194" cy="3148027"/>
          </a:xfrm>
          <a:prstGeom prst="rect">
            <a:avLst/>
          </a:prstGeom>
        </p:spPr>
      </p:pic>
      <p:sp>
        <p:nvSpPr>
          <p:cNvPr id="3" name="2 Oval"/>
          <p:cNvSpPr/>
          <p:nvPr/>
        </p:nvSpPr>
        <p:spPr>
          <a:xfrm>
            <a:off x="2786050" y="4286256"/>
            <a:ext cx="357190" cy="414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/>
          <a:stretch>
            <a:fillRect/>
          </a:stretch>
        </p:blipFill>
        <p:spPr>
          <a:xfrm>
            <a:off x="2643174" y="1500174"/>
            <a:ext cx="3838590" cy="3057539"/>
          </a:xfrm>
          <a:prstGeom prst="rect">
            <a:avLst/>
          </a:prstGeom>
        </p:spPr>
      </p:pic>
      <p:sp>
        <p:nvSpPr>
          <p:cNvPr id="3" name="2 Oval"/>
          <p:cNvSpPr/>
          <p:nvPr/>
        </p:nvSpPr>
        <p:spPr>
          <a:xfrm>
            <a:off x="3929058" y="3071810"/>
            <a:ext cx="357190" cy="485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/>
          <a:stretch>
            <a:fillRect/>
          </a:stretch>
        </p:blipFill>
        <p:spPr>
          <a:xfrm>
            <a:off x="2285984" y="1000108"/>
            <a:ext cx="4214842" cy="3900506"/>
          </a:xfrm>
          <a:prstGeom prst="rect">
            <a:avLst/>
          </a:prstGeom>
        </p:spPr>
      </p:pic>
      <p:sp>
        <p:nvSpPr>
          <p:cNvPr id="3" name="2 Oval"/>
          <p:cNvSpPr/>
          <p:nvPr/>
        </p:nvSpPr>
        <p:spPr>
          <a:xfrm>
            <a:off x="2357422" y="2786058"/>
            <a:ext cx="357190" cy="342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/>
          <a:stretch>
            <a:fillRect/>
          </a:stretch>
        </p:blipFill>
        <p:spPr>
          <a:xfrm>
            <a:off x="2643174" y="1214422"/>
            <a:ext cx="4357718" cy="4100532"/>
          </a:xfrm>
          <a:prstGeom prst="rect">
            <a:avLst/>
          </a:prstGeom>
        </p:spPr>
      </p:pic>
      <p:sp>
        <p:nvSpPr>
          <p:cNvPr id="3" name="2 Oval"/>
          <p:cNvSpPr/>
          <p:nvPr/>
        </p:nvSpPr>
        <p:spPr>
          <a:xfrm>
            <a:off x="3857620" y="3571876"/>
            <a:ext cx="428628" cy="4857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/>
          <a:stretch>
            <a:fillRect/>
          </a:stretch>
        </p:blipFill>
        <p:spPr>
          <a:xfrm>
            <a:off x="2786050" y="357166"/>
            <a:ext cx="4233880" cy="5762625"/>
          </a:xfrm>
          <a:prstGeom prst="rect">
            <a:avLst/>
          </a:prstGeom>
        </p:spPr>
      </p:pic>
      <p:sp>
        <p:nvSpPr>
          <p:cNvPr id="3" name="2 Oval"/>
          <p:cNvSpPr/>
          <p:nvPr/>
        </p:nvSpPr>
        <p:spPr>
          <a:xfrm>
            <a:off x="3357554" y="5643578"/>
            <a:ext cx="357190" cy="342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63795"/>
            <a:ext cx="5426292" cy="656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2285984" y="2928934"/>
            <a:ext cx="500066" cy="557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0"/>
            <a:ext cx="3481510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948" y="4096740"/>
            <a:ext cx="3797051" cy="263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Oval"/>
          <p:cNvSpPr/>
          <p:nvPr/>
        </p:nvSpPr>
        <p:spPr>
          <a:xfrm>
            <a:off x="2571736" y="5715016"/>
            <a:ext cx="428628" cy="414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0"/>
            <a:ext cx="4122599" cy="592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2843840" y="5041580"/>
            <a:ext cx="214314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5364239" cy="655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1714480" y="4286256"/>
            <a:ext cx="357190" cy="414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7" y="0"/>
            <a:ext cx="3103476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235" y="4527242"/>
            <a:ext cx="3500462" cy="199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Oval"/>
          <p:cNvSpPr/>
          <p:nvPr/>
        </p:nvSpPr>
        <p:spPr>
          <a:xfrm>
            <a:off x="2500298" y="4429132"/>
            <a:ext cx="357190" cy="342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7" y="500042"/>
            <a:ext cx="4979429" cy="579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2214546" y="3786190"/>
            <a:ext cx="357190" cy="414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7</Words>
  <PresentationFormat>Ekran Gösterisi (4:3)</PresentationFormat>
  <Paragraphs>1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37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need</dc:creator>
  <cp:lastModifiedBy>need</cp:lastModifiedBy>
  <cp:revision>10</cp:revision>
  <dcterms:created xsi:type="dcterms:W3CDTF">2012-11-20T18:57:01Z</dcterms:created>
  <dcterms:modified xsi:type="dcterms:W3CDTF">2012-11-20T20:22:31Z</dcterms:modified>
</cp:coreProperties>
</file>