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2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2643182"/>
            <a:ext cx="913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2.ÜNİTE  KUVVET VE HAREKET ÇIKMIŞ SORULAR</a:t>
            </a:r>
            <a:endParaRPr lang="tr-T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76644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285984" y="4786322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4857784" cy="48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143108" y="4572008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3929090" cy="611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714876" y="4500570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3705242" cy="59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643174" y="2714620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5072098" cy="595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285984" y="4857760"/>
            <a:ext cx="285752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0042"/>
            <a:ext cx="2819411" cy="61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572000" y="3714752"/>
            <a:ext cx="285752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4267946" cy="359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500562" y="3571876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980" y="0"/>
            <a:ext cx="3509134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071934" y="4500570"/>
            <a:ext cx="285752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790525" cy="5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5500694" y="5072074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42"/>
            <a:ext cx="4286280" cy="552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786050" y="2143116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4078798" cy="575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786050" y="2786058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786346" cy="517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643438" y="3214686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1"/>
            <a:ext cx="4500594" cy="585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214546" y="4071942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71480"/>
            <a:ext cx="4338658" cy="517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714612" y="3643314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00108"/>
            <a:ext cx="3867168" cy="549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643174" y="4143380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448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714612" y="3429000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3931309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500298" y="2571744"/>
            <a:ext cx="500066" cy="557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69959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1785918" y="3929066"/>
            <a:ext cx="500066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437342" cy="54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500298" y="3286124"/>
            <a:ext cx="428628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4143404" cy="5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571736" y="500063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14356"/>
            <a:ext cx="4743473" cy="46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929190" y="4286256"/>
            <a:ext cx="428628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0042"/>
            <a:ext cx="4500594" cy="57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786050" y="4500570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5426599" cy="42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214546" y="2643182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3737559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143372" y="3071810"/>
            <a:ext cx="285752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464127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857752" y="4286256"/>
            <a:ext cx="428628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 l="20788" t="48198" r="28514" b="13063"/>
          <a:stretch>
            <a:fillRect/>
          </a:stretch>
        </p:blipFill>
        <p:spPr bwMode="auto">
          <a:xfrm>
            <a:off x="1142976" y="500042"/>
            <a:ext cx="68580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6215074" y="2500306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564357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2011 SBS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 l="16775" t="23874" r="58466" b="15418"/>
          <a:stretch>
            <a:fillRect/>
          </a:stretch>
        </p:blipFill>
        <p:spPr bwMode="auto">
          <a:xfrm>
            <a:off x="2071670" y="500042"/>
            <a:ext cx="40241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357694"/>
            <a:ext cx="3548435" cy="714380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2428860" y="4572008"/>
            <a:ext cx="285752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476250"/>
            <a:ext cx="4887912" cy="56896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57158" y="557214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2011 SBS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5857884" y="5500702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/>
          <p:cNvPicPr/>
          <p:nvPr/>
        </p:nvPicPr>
        <p:blipFill>
          <a:blip r:embed="rId2"/>
          <a:srcRect l="17361" t="30180" r="53973" b="4955"/>
          <a:stretch>
            <a:fillRect/>
          </a:stretch>
        </p:blipFill>
        <p:spPr bwMode="auto">
          <a:xfrm>
            <a:off x="0" y="0"/>
            <a:ext cx="45720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/>
          <p:cNvPicPr/>
          <p:nvPr/>
        </p:nvPicPr>
        <p:blipFill>
          <a:blip r:embed="rId3"/>
          <a:srcRect l="19854" t="26577" r="52226" b="25225"/>
          <a:stretch>
            <a:fillRect/>
          </a:stretch>
        </p:blipFill>
        <p:spPr bwMode="auto">
          <a:xfrm>
            <a:off x="4643406" y="571480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7000892" y="357187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 l="18351" t="24324" r="56219" b="10914"/>
          <a:stretch>
            <a:fillRect/>
          </a:stretch>
        </p:blipFill>
        <p:spPr bwMode="auto">
          <a:xfrm>
            <a:off x="2500298" y="428604"/>
            <a:ext cx="4286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3000364" y="5286388"/>
            <a:ext cx="285752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 l="21304" t="29279" r="50971" b="4504"/>
          <a:stretch>
            <a:fillRect/>
          </a:stretch>
        </p:blipFill>
        <p:spPr bwMode="auto">
          <a:xfrm>
            <a:off x="2285984" y="571480"/>
            <a:ext cx="550072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357158" y="571501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2009 SBS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5072066" y="5500702"/>
            <a:ext cx="428628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 l="21962" t="45045" r="50229" b="16952"/>
          <a:stretch>
            <a:fillRect/>
          </a:stretch>
        </p:blipFill>
        <p:spPr bwMode="auto">
          <a:xfrm>
            <a:off x="2071670" y="571480"/>
            <a:ext cx="52864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928662" y="557214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2009 SBS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143108" y="2714620"/>
            <a:ext cx="428628" cy="557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98681"/>
            <a:ext cx="4286280" cy="517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357422" y="4929198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4248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20713"/>
            <a:ext cx="41036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428596" y="635795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2012 SBS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6643702" y="4214818"/>
            <a:ext cx="428628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4181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9275"/>
            <a:ext cx="3962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57158" y="628652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2012 SBS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4572000" y="5429264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396188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3286116" y="5214950"/>
            <a:ext cx="214314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429156" cy="360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5715008" y="4214818"/>
            <a:ext cx="285752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794"/>
            <a:ext cx="4286280" cy="443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857752" y="4071942"/>
            <a:ext cx="285752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4357718" cy="581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786050" y="3857628"/>
            <a:ext cx="285752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51989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5500694" y="3929066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</Words>
  <PresentationFormat>Ekran Gösterisi (4:3)</PresentationFormat>
  <Paragraphs>7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need</dc:creator>
  <cp:lastModifiedBy>need</cp:lastModifiedBy>
  <cp:revision>13</cp:revision>
  <dcterms:created xsi:type="dcterms:W3CDTF">2012-11-20T20:27:09Z</dcterms:created>
  <dcterms:modified xsi:type="dcterms:W3CDTF">2012-11-23T19:51:51Z</dcterms:modified>
</cp:coreProperties>
</file>