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75" r:id="rId3"/>
    <p:sldId id="276" r:id="rId4"/>
    <p:sldId id="274" r:id="rId5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46F624A-9678-4EFA-8E4B-328A6AED902E}" type="datetimeFigureOut">
              <a:rPr lang="tr-TR"/>
              <a:pPr>
                <a:defRPr/>
              </a:pPr>
              <a:t>16.05.2011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4FDCF5E-8C63-4BDB-A871-B9380280676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5296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5F7D1-B7FC-4CDE-ADFA-B2CABBC952B5}" type="datetimeFigureOut">
              <a:rPr lang="tr-TR"/>
              <a:pPr>
                <a:defRPr/>
              </a:pPr>
              <a:t>16.05.2011</a:t>
            </a:fld>
            <a:endParaRPr lang="tr-TR"/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86EF6-4698-4D4A-8A41-B73B064EFF4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CF2F0-5AD9-4157-8C68-C39F59985723}" type="datetimeFigureOut">
              <a:rPr lang="tr-TR"/>
              <a:pPr>
                <a:defRPr/>
              </a:pPr>
              <a:t>16.05.2011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F3ABB-C640-4AB4-98E3-C02BCBD75CE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1300D-1853-4D55-9652-27DBAF5DD23C}" type="datetimeFigureOut">
              <a:rPr lang="tr-TR"/>
              <a:pPr>
                <a:defRPr/>
              </a:pPr>
              <a:t>16.05.2011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5AFE8-7EFF-4D9B-A80B-5B7EFE4AC99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D51AA-2CD6-4AD2-809E-CA73F556C8E7}" type="datetimeFigureOut">
              <a:rPr lang="tr-TR"/>
              <a:pPr>
                <a:defRPr/>
              </a:pPr>
              <a:t>16.05.2011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C5D40-3603-4E56-802E-BE4A98856D0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C54F8-54D0-40EA-9ECD-0BB3C9B4B5A0}" type="datetimeFigureOut">
              <a:rPr lang="tr-TR"/>
              <a:pPr>
                <a:defRPr/>
              </a:pPr>
              <a:t>16.05.2011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5B513-B8DD-4FBF-B981-40C97F712DB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19DFC-B554-4CE7-858D-B79CAD5D5F33}" type="datetimeFigureOut">
              <a:rPr lang="tr-TR"/>
              <a:pPr>
                <a:defRPr/>
              </a:pPr>
              <a:t>16.05.2011</a:t>
            </a:fld>
            <a:endParaRPr lang="tr-TR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72CBB-6303-4D0F-8679-83B395AAB97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665B9-396D-43BD-8D53-2AA8CB452047}" type="datetimeFigureOut">
              <a:rPr lang="tr-TR"/>
              <a:pPr>
                <a:defRPr/>
              </a:pPr>
              <a:t>16.05.2011</a:t>
            </a:fld>
            <a:endParaRPr lang="tr-TR"/>
          </a:p>
        </p:txBody>
      </p:sp>
      <p:sp>
        <p:nvSpPr>
          <p:cNvPr id="8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B9D2A-4C70-45F0-98A1-2A2C20ECB0E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53331-EB84-4A31-9DF2-9BB9B20E44FA}" type="datetimeFigureOut">
              <a:rPr lang="tr-TR"/>
              <a:pPr>
                <a:defRPr/>
              </a:pPr>
              <a:t>16.05.2011</a:t>
            </a:fld>
            <a:endParaRPr lang="tr-TR"/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C09A0-20E9-4956-94A6-AC4FCF2C237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9C729-498F-4A12-941D-80F5FF9466CC}" type="datetimeFigureOut">
              <a:rPr lang="tr-TR"/>
              <a:pPr>
                <a:defRPr/>
              </a:pPr>
              <a:t>16.05.2011</a:t>
            </a:fld>
            <a:endParaRPr lang="tr-TR"/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DDA40-D1DB-4AE3-80E8-00A5DFD17CF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FF92C-295B-48F1-A24C-D635912B0130}" type="datetimeFigureOut">
              <a:rPr lang="tr-TR"/>
              <a:pPr>
                <a:defRPr/>
              </a:pPr>
              <a:t>16.05.2011</a:t>
            </a:fld>
            <a:endParaRPr lang="tr-TR"/>
          </a:p>
        </p:txBody>
      </p:sp>
      <p:sp>
        <p:nvSpPr>
          <p:cNvPr id="6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83E2E-E41A-43DC-9096-9714039016C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ek Köşesi Kesik ve Yuvarlatılmış Dikdörtgen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Dik Üçgen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9E5AB-3323-4956-8A96-CA6ED8C0BD79}" type="datetimeFigureOut">
              <a:rPr lang="tr-TR"/>
              <a:pPr>
                <a:defRPr/>
              </a:pPr>
              <a:t>16.05.2011</a:t>
            </a:fld>
            <a:endParaRPr lang="tr-TR"/>
          </a:p>
        </p:txBody>
      </p:sp>
      <p:sp>
        <p:nvSpPr>
          <p:cNvPr id="1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3193E-7F3D-49AB-A298-9FA290ECEE6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8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29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3667D0-2451-4047-9F44-54696463B196}" type="datetimeFigureOut">
              <a:rPr lang="tr-TR"/>
              <a:pPr>
                <a:defRPr/>
              </a:pPr>
              <a:t>16.05.2011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BF1468-4ED7-4E33-9000-6B20ED66780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grpSp>
        <p:nvGrpSpPr>
          <p:cNvPr id="1033" name="1 Grup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9" r:id="rId2"/>
    <p:sldLayoutId id="2147483698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9" r:id="rId9"/>
    <p:sldLayoutId id="2147483695" r:id="rId10"/>
    <p:sldLayoutId id="21474836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57158" y="3357562"/>
            <a:ext cx="8572560" cy="1828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/>
              <a:t>YAŞAMIMIZDAKİ ELEKTRİK</a:t>
            </a:r>
            <a:endParaRPr lang="tr-TR" dirty="0"/>
          </a:p>
        </p:txBody>
      </p:sp>
      <p:pic>
        <p:nvPicPr>
          <p:cNvPr id="5123" name="Picture 2" descr="C:\Users\MUSTAFA\Desktop\strateji\LOGOMUZ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3275" y="298450"/>
            <a:ext cx="4597400" cy="344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1 Başlık"/>
          <p:cNvSpPr txBox="1">
            <a:spLocks/>
          </p:cNvSpPr>
          <p:nvPr/>
        </p:nvSpPr>
        <p:spPr>
          <a:xfrm>
            <a:off x="285720" y="5214950"/>
            <a:ext cx="8572560" cy="685792"/>
          </a:xfrm>
          <a:prstGeom prst="rect">
            <a:avLst/>
          </a:prstGeom>
          <a:ln>
            <a:noFill/>
          </a:ln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Ampulün de  Bir Direnci Vardır</a:t>
            </a:r>
            <a:endParaRPr lang="tr-TR" sz="3200" b="1" dirty="0">
              <a:solidFill>
                <a:srgbClr val="FF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125" name="5 Metin kutusu"/>
          <p:cNvSpPr txBox="1">
            <a:spLocks noChangeArrowheads="1"/>
          </p:cNvSpPr>
          <p:nvPr/>
        </p:nvSpPr>
        <p:spPr bwMode="auto">
          <a:xfrm>
            <a:off x="6500813" y="6215063"/>
            <a:ext cx="2643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b="1" i="1">
                <a:solidFill>
                  <a:schemeClr val="bg1"/>
                </a:solidFill>
                <a:latin typeface="Constantia" pitchFamily="18" charset="0"/>
              </a:rPr>
              <a:t>Mustafa ÇELİK</a:t>
            </a:r>
          </a:p>
        </p:txBody>
      </p:sp>
      <p:pic>
        <p:nvPicPr>
          <p:cNvPr id="1026" name="Picture 2" descr="D:\FLASH OLARAK DÜZENLENENCEK SUNULAR\özgün slayttt\66\ÜNİTE 4 YAŞAMIMIZDAKİ ELEKTRİK\fenci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280" y="6333258"/>
            <a:ext cx="1489590" cy="524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857232"/>
            <a:ext cx="5143536" cy="5786478"/>
          </a:xfrm>
        </p:spPr>
        <p:txBody>
          <a:bodyPr/>
          <a:lstStyle/>
          <a:p>
            <a:r>
              <a:rPr lang="tr-TR" dirty="0" smtClean="0"/>
              <a:t>Bir elektrik ampulünün içerisinde </a:t>
            </a:r>
            <a:r>
              <a:rPr lang="tr-TR" b="1" dirty="0" smtClean="0">
                <a:solidFill>
                  <a:srgbClr val="FF0000"/>
                </a:solidFill>
              </a:rPr>
              <a:t>filaman</a:t>
            </a:r>
            <a:r>
              <a:rPr lang="tr-TR" b="1" dirty="0" smtClean="0"/>
              <a:t> </a:t>
            </a:r>
            <a:r>
              <a:rPr lang="tr-TR" dirty="0" smtClean="0"/>
              <a:t>adı verilen iletken bir tel bulunmaktadır. Bu tel ince ve uzun olarak seçilmiştir.</a:t>
            </a:r>
          </a:p>
          <a:p>
            <a:r>
              <a:rPr lang="tr-TR" dirty="0" smtClean="0"/>
              <a:t>Ampulün içine sığdırabilmek için filaman, sarmal bir biçime getirilmiştir. Ampuldeki elektrik enerjisi, ısı ve ışık enerjisine dönüşür. Bu yüzden filamanın oluşan ısıya dayanıklı olabilmesi için direncinin de büyük olması gerekmektedir.</a:t>
            </a:r>
            <a:endParaRPr lang="tr-T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857232"/>
            <a:ext cx="2924175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4143380"/>
            <a:ext cx="200977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357686" y="785794"/>
            <a:ext cx="4257676" cy="5110178"/>
          </a:xfrm>
        </p:spPr>
        <p:txBody>
          <a:bodyPr/>
          <a:lstStyle/>
          <a:p>
            <a:r>
              <a:rPr lang="tr-TR" dirty="0" smtClean="0"/>
              <a:t>Resimde görülen bu alet, devredeki telin uzunluğunu kısaltıp azaltarak dirençlerini değiştirmeye yarayan </a:t>
            </a:r>
            <a:r>
              <a:rPr lang="tr-TR" b="1" dirty="0" smtClean="0">
                <a:solidFill>
                  <a:srgbClr val="FF0000"/>
                </a:solidFill>
              </a:rPr>
              <a:t>reosta</a:t>
            </a:r>
            <a:r>
              <a:rPr lang="tr-TR" dirty="0" smtClean="0"/>
              <a:t>dır.</a:t>
            </a:r>
          </a:p>
          <a:p>
            <a:r>
              <a:rPr lang="tr-TR" dirty="0" smtClean="0"/>
              <a:t>Reostalar, dirençlerin değiştirilmesini sağladıkları için </a:t>
            </a:r>
            <a:r>
              <a:rPr lang="tr-TR" b="1" dirty="0" smtClean="0">
                <a:solidFill>
                  <a:srgbClr val="FF0000"/>
                </a:solidFill>
              </a:rPr>
              <a:t>değişken direnç </a:t>
            </a:r>
            <a:r>
              <a:rPr lang="tr-TR" dirty="0" smtClean="0"/>
              <a:t>şeklinde de adlandırılmaktadır.</a:t>
            </a:r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429000"/>
            <a:ext cx="285752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857231"/>
            <a:ext cx="2000264" cy="242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3" y="5429264"/>
            <a:ext cx="4173483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2 İçerik Yer Tutucusu"/>
          <p:cNvSpPr>
            <a:spLocks noGrp="1"/>
          </p:cNvSpPr>
          <p:nvPr>
            <p:ph idx="1"/>
          </p:nvPr>
        </p:nvSpPr>
        <p:spPr>
          <a:xfrm>
            <a:off x="0" y="2332038"/>
            <a:ext cx="9144000" cy="4525962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tr-TR" sz="4800" b="1" i="1" smtClean="0"/>
              <a:t>Mustafa ÇELİK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tr-TR" sz="4800" b="1" i="1" smtClean="0"/>
              <a:t>Fen ve Teknoloji Öğretmeni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tr-TR" sz="4800" b="1" i="1" smtClean="0"/>
              <a:t>Türk Telekom YİBO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tr-TR" sz="4800" b="1" i="1" smtClean="0"/>
              <a:t>Digor/KARS</a:t>
            </a:r>
          </a:p>
        </p:txBody>
      </p:sp>
      <p:pic>
        <p:nvPicPr>
          <p:cNvPr id="7171" name="Picture 2" descr="C:\Users\MUSTAFA\Desktop\strateji\LOGOMUZ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9700" y="79375"/>
            <a:ext cx="3500438" cy="262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D:\FLASH OLARAK DÜZENLENENCEK SUNULAR\özgün slayttt\66\ÜNİTE 4 YAŞAMIMIZDAKİ ELEKTRİK\fenci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309320"/>
            <a:ext cx="1557543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334</TotalTime>
  <Words>101</Words>
  <Application>Microsoft Office PowerPoint</Application>
  <PresentationFormat>Ekran Gösterisi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Akış</vt:lpstr>
      <vt:lpstr>YAŞAMIMIZDAKİ ELEKTRİK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İNSANLARDA ÜREME, BÜYÜME ve GELİŞME</dc:title>
  <dc:creator>MUSTAFA</dc:creator>
  <cp:lastModifiedBy>fikret ünlü</cp:lastModifiedBy>
  <cp:revision>46</cp:revision>
  <dcterms:created xsi:type="dcterms:W3CDTF">2010-10-03T19:43:53Z</dcterms:created>
  <dcterms:modified xsi:type="dcterms:W3CDTF">2011-05-16T16:54:15Z</dcterms:modified>
</cp:coreProperties>
</file>