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74" r:id="rId1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6F624A-9678-4EFA-8E4B-328A6AED902E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FDCF5E-8C63-4BDB-A871-B938028067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9975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F7D1-B7FC-4CDE-ADFA-B2CABBC952B5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86EF6-4698-4D4A-8A41-B73B064EFF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CF2F0-5AD9-4157-8C68-C39F59985723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3ABB-C640-4AB4-98E3-C02BCBD75CE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1300D-1853-4D55-9652-27DBAF5DD23C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5AFE8-7EFF-4D9B-A80B-5B7EFE4AC99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51AA-2CD6-4AD2-809E-CA73F556C8E7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C5D40-3603-4E56-802E-BE4A98856D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54F8-54D0-40EA-9ECD-0BB3C9B4B5A0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5B513-B8DD-4FBF-B981-40C97F712DB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9DFC-B554-4CE7-858D-B79CAD5D5F33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2CBB-6303-4D0F-8679-83B395AAB9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665B9-396D-43BD-8D53-2AA8CB452047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B9D2A-4C70-45F0-98A1-2A2C20ECB0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3331-EB84-4A31-9DF2-9BB9B20E44FA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C09A0-20E9-4956-94A6-AC4FCF2C237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9C729-498F-4A12-941D-80F5FF9466CC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DA40-D1DB-4AE3-80E8-00A5DFD17C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F92C-295B-48F1-A24C-D635912B0130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3E2E-E41A-43DC-9096-9714039016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9E5AB-3323-4956-8A96-CA6ED8C0BD79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3193E-7F3D-49AB-A298-9FA290ECEE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3667D0-2451-4047-9F44-54696463B196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BF1468-4ED7-4E33-9000-6B20ED66780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7158" y="3357562"/>
            <a:ext cx="8572560" cy="1828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IŞIK ve SES</a:t>
            </a:r>
            <a:endParaRPr lang="tr-TR" dirty="0"/>
          </a:p>
        </p:txBody>
      </p:sp>
      <p:pic>
        <p:nvPicPr>
          <p:cNvPr id="5123" name="Picture 2" descr="C:\Users\MUSTAFA\Desktop\strateji\LOGOMU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5" y="298450"/>
            <a:ext cx="45974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Başlık"/>
          <p:cNvSpPr txBox="1">
            <a:spLocks/>
          </p:cNvSpPr>
          <p:nvPr/>
        </p:nvSpPr>
        <p:spPr>
          <a:xfrm>
            <a:off x="285720" y="5214950"/>
            <a:ext cx="8572560" cy="685792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Bir Ses Oyunu: Yankı</a:t>
            </a:r>
            <a:endParaRPr lang="tr-TR" sz="3200" b="1" dirty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125" name="5 Metin kutusu"/>
          <p:cNvSpPr txBox="1">
            <a:spLocks noChangeArrowheads="1"/>
          </p:cNvSpPr>
          <p:nvPr/>
        </p:nvSpPr>
        <p:spPr bwMode="auto">
          <a:xfrm>
            <a:off x="6500813" y="6215063"/>
            <a:ext cx="2643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 i="1" dirty="0">
                <a:solidFill>
                  <a:schemeClr val="bg1"/>
                </a:solidFill>
                <a:latin typeface="Constantia" pitchFamily="18" charset="0"/>
              </a:rPr>
              <a:t>Mustafa ÇELİK</a:t>
            </a:r>
          </a:p>
        </p:txBody>
      </p:sp>
      <p:pic>
        <p:nvPicPr>
          <p:cNvPr id="1026" name="Picture 2" descr="D:\FLASH OLARAK DÜZENLENENCEK SUNULAR\özgün slayttt\66\ÜNİTE 7 IŞIK ve SES\fenc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006"/>
            <a:ext cx="1300112" cy="45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İçerik Yer Tutucusu"/>
          <p:cNvSpPr>
            <a:spLocks noGrp="1"/>
          </p:cNvSpPr>
          <p:nvPr>
            <p:ph idx="1"/>
          </p:nvPr>
        </p:nvSpPr>
        <p:spPr>
          <a:xfrm>
            <a:off x="0" y="2332038"/>
            <a:ext cx="9144000" cy="45259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tr-TR" sz="4800" b="1" i="1" dirty="0" smtClean="0"/>
              <a:t>Mustafa ÇELİK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tr-TR" sz="4800" b="1" i="1" dirty="0" smtClean="0"/>
              <a:t>Fen ve Teknoloji Öğretmeni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tr-TR" sz="4800" b="1" i="1" dirty="0" smtClean="0"/>
              <a:t>Türk Telekom YİBO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tr-TR" sz="4800" b="1" i="1" dirty="0" smtClean="0"/>
              <a:t>Digor/KARS</a:t>
            </a:r>
          </a:p>
        </p:txBody>
      </p:sp>
      <p:pic>
        <p:nvPicPr>
          <p:cNvPr id="7171" name="Picture 2" descr="C:\Users\MUSTAFA\Desktop\strateji\LOGOMU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700" y="79375"/>
            <a:ext cx="3500438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FLASH OLARAK DÜZENLENENCEK SUNULAR\özgün slayttt\66\ÜNİTE 7 IŞIK ve SES\fenc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81328"/>
            <a:ext cx="1353133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756526"/>
            <a:ext cx="4114800" cy="3714775"/>
          </a:xfrm>
        </p:spPr>
        <p:txBody>
          <a:bodyPr/>
          <a:lstStyle/>
          <a:p>
            <a:r>
              <a:rPr lang="tr-TR" dirty="0" smtClean="0"/>
              <a:t>Yarasalar, karanlıkta yollarını bulmak ve avlanmak için ürettikleri sesten yararlanır. Gönderdikleri ses dalgaları nesnelere çarpar ve geri yansır. Yarasaların geniş kulakları dönen sesi toplar.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899402"/>
            <a:ext cx="39624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7"/>
            <a:ext cx="3900486" cy="4895864"/>
          </a:xfrm>
        </p:spPr>
        <p:txBody>
          <a:bodyPr/>
          <a:lstStyle/>
          <a:p>
            <a:r>
              <a:rPr lang="tr-TR" dirty="0" smtClean="0"/>
              <a:t>Yunuslar, birbirleri ile konuşabilir. Seslerini dinleyebilir.</a:t>
            </a:r>
          </a:p>
          <a:p>
            <a:r>
              <a:rPr lang="tr-TR" dirty="0" smtClean="0"/>
              <a:t>Avlanmak istediklerinde ise yarasalar gibi ses dalgaları yayar. Gönderdikleri sesi geri toplayarak avlayacakları balıkların yerini tespit eder. 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84" y="2095287"/>
            <a:ext cx="423701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3857628"/>
            <a:ext cx="7929618" cy="2643206"/>
          </a:xfrm>
        </p:spPr>
        <p:txBody>
          <a:bodyPr/>
          <a:lstStyle/>
          <a:p>
            <a:r>
              <a:rPr lang="tr-TR" dirty="0" smtClean="0"/>
              <a:t>Ses dalgalarının sert bir yüzeye çarpıp tekrar kaynağına dönmesi </a:t>
            </a:r>
            <a:r>
              <a:rPr lang="tr-TR" b="1" dirty="0" smtClean="0">
                <a:solidFill>
                  <a:srgbClr val="FF0000"/>
                </a:solidFill>
              </a:rPr>
              <a:t>yankı</a:t>
            </a:r>
            <a:r>
              <a:rPr lang="tr-TR" b="1" dirty="0" smtClean="0"/>
              <a:t> </a:t>
            </a:r>
            <a:r>
              <a:rPr lang="tr-TR" dirty="0" smtClean="0"/>
              <a:t>olarak adlandırılır.</a:t>
            </a:r>
          </a:p>
          <a:p>
            <a:r>
              <a:rPr lang="tr-TR" dirty="0" smtClean="0"/>
              <a:t>Yankı olayının havada algılanabilmesi için ses kaynağı ile engel arasında </a:t>
            </a:r>
            <a:r>
              <a:rPr lang="tr-TR" b="1" u="sng" dirty="0" smtClean="0">
                <a:solidFill>
                  <a:srgbClr val="FF0000"/>
                </a:solidFill>
              </a:rPr>
              <a:t>en az 17 metre </a:t>
            </a:r>
            <a:r>
              <a:rPr lang="tr-TR" dirty="0" smtClean="0"/>
              <a:t>uzaklık olması gerekir. Bundan daha küçük mesafelerde engelden yansıyan sesi işitemezsiniz.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928670"/>
            <a:ext cx="47053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48" y="2500306"/>
            <a:ext cx="9113552" cy="196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681286"/>
          </a:xfrm>
        </p:spPr>
        <p:txBody>
          <a:bodyPr/>
          <a:lstStyle/>
          <a:p>
            <a:r>
              <a:rPr lang="tr-TR" dirty="0" smtClean="0"/>
              <a:t>Ses dalgaları cisimlerin uzaklıklarını tespit etmek için kullanılabilir. </a:t>
            </a:r>
          </a:p>
          <a:p>
            <a:r>
              <a:rPr lang="tr-TR" dirty="0" smtClean="0"/>
              <a:t>Ses havada yaklaşık 340 m/s süratle yayılır. Uzaklık ölçen cihaz engele ses dalgası gönderir. Engelden yansıyan sesin tekrar cihaza dönmesi arasında geçen </a:t>
            </a:r>
            <a:r>
              <a:rPr lang="de-DE" dirty="0" err="1" smtClean="0"/>
              <a:t>süreden</a:t>
            </a:r>
            <a:r>
              <a:rPr lang="de-DE" dirty="0" smtClean="0"/>
              <a:t> </a:t>
            </a:r>
            <a:r>
              <a:rPr lang="de-DE" dirty="0" err="1" smtClean="0"/>
              <a:t>engelin</a:t>
            </a:r>
            <a:r>
              <a:rPr lang="de-DE" dirty="0" smtClean="0"/>
              <a:t> </a:t>
            </a:r>
            <a:r>
              <a:rPr lang="de-DE" dirty="0" err="1" smtClean="0"/>
              <a:t>uzakl</a:t>
            </a:r>
            <a:r>
              <a:rPr lang="tr-TR" dirty="0" smtClean="0"/>
              <a:t>ı</a:t>
            </a:r>
            <a:r>
              <a:rPr lang="de-DE" dirty="0" smtClean="0"/>
              <a:t>ğ</a:t>
            </a:r>
            <a:r>
              <a:rPr lang="tr-TR" dirty="0" smtClean="0"/>
              <a:t>ı</a:t>
            </a:r>
            <a:r>
              <a:rPr lang="de-DE" dirty="0" smtClean="0"/>
              <a:t> </a:t>
            </a:r>
            <a:r>
              <a:rPr lang="de-DE" dirty="0" err="1" smtClean="0"/>
              <a:t>tespit</a:t>
            </a:r>
            <a:r>
              <a:rPr lang="de-DE" dirty="0" smtClean="0"/>
              <a:t> </a:t>
            </a:r>
            <a:r>
              <a:rPr lang="de-DE" dirty="0" err="1" smtClean="0"/>
              <a:t>edilebilir</a:t>
            </a:r>
            <a:r>
              <a:rPr lang="de-DE" dirty="0" smtClean="0"/>
              <a:t>.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7286676" cy="236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142984"/>
            <a:ext cx="4500594" cy="5072099"/>
          </a:xfrm>
        </p:spPr>
        <p:txBody>
          <a:bodyPr/>
          <a:lstStyle/>
          <a:p>
            <a:r>
              <a:rPr lang="tr-TR" dirty="0" smtClean="0"/>
              <a:t>Katı cisimlerdeki küçük yarıklar ve gözle  görülemeyen çatlaklar, ses dalgaları ile anlaşılabilir.</a:t>
            </a:r>
          </a:p>
          <a:p>
            <a:r>
              <a:rPr lang="tr-TR" dirty="0" smtClean="0"/>
              <a:t>Araç lastiklerinde çok küçük delikler ses dalgaları kullanılarak tespit edilebilir.</a:t>
            </a:r>
          </a:p>
          <a:p>
            <a:r>
              <a:rPr lang="tr-TR" dirty="0" smtClean="0"/>
              <a:t>Endüstride ürünlerin kontrolünü yapmada faydalanılan ses dalgalarını, kuyumcular temizlik işlerinde de kullanır.</a:t>
            </a:r>
            <a:endParaRPr lang="tr-TR" dirty="0"/>
          </a:p>
        </p:txBody>
      </p:sp>
      <p:pic>
        <p:nvPicPr>
          <p:cNvPr id="8194" name="Picture 2" descr="D:\Nokia Görüntüler\nok7(focus)\Görüntü0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3116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643050"/>
            <a:ext cx="4471990" cy="4389437"/>
          </a:xfrm>
        </p:spPr>
        <p:txBody>
          <a:bodyPr/>
          <a:lstStyle/>
          <a:p>
            <a:r>
              <a:rPr lang="tr-TR" dirty="0" smtClean="0"/>
              <a:t>Ultrason cihazında, vücudun iç organlarından yansıyan dalgalar, ekranda organların hayalî bir resmini oluşturur.</a:t>
            </a:r>
          </a:p>
          <a:p>
            <a:r>
              <a:rPr lang="tr-TR" dirty="0" smtClean="0"/>
              <a:t>Deniz derinliklerinin yüzey şekilleri, gelişen sonar teknolojisi ile araştırılabilmektedir.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142984"/>
            <a:ext cx="3476623" cy="242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MUSTAFA\Desktop\c9f8eac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929066"/>
            <a:ext cx="3028950" cy="260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071546"/>
            <a:ext cx="3929090" cy="5181616"/>
          </a:xfrm>
        </p:spPr>
        <p:txBody>
          <a:bodyPr/>
          <a:lstStyle/>
          <a:p>
            <a:r>
              <a:rPr lang="tr-TR" dirty="0" smtClean="0"/>
              <a:t>Radarlar yardımıyla hareketli nesnelerin görüntüleri ve uzaklıkları belirlenebilmektedir. Uçaklar, rahat iniş kalkış yapmakta, trafik polisleri araçların süratini kolaylıkla tespit etmektedirler. Hava tahmin raporları çok hızlı bir şekilde yapılmaktadır.</a:t>
            </a:r>
            <a:endParaRPr lang="tr-TR" dirty="0"/>
          </a:p>
        </p:txBody>
      </p:sp>
      <p:pic>
        <p:nvPicPr>
          <p:cNvPr id="7170" name="Picture 2" descr="C:\Users\MUSTAFA\Desktop\0023ae606d220d3f40fd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928802"/>
            <a:ext cx="4500562" cy="300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741</TotalTime>
  <Words>257</Words>
  <Application>Microsoft Office PowerPoint</Application>
  <PresentationFormat>Ekran Gösterisi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Akış</vt:lpstr>
      <vt:lpstr>IŞIK ve SES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İNSANLARDA ÜREME, BÜYÜME ve GELİŞME</dc:title>
  <dc:creator>MUSTAFA</dc:creator>
  <cp:lastModifiedBy>fikret ünlü</cp:lastModifiedBy>
  <cp:revision>101</cp:revision>
  <dcterms:created xsi:type="dcterms:W3CDTF">2010-10-03T19:43:53Z</dcterms:created>
  <dcterms:modified xsi:type="dcterms:W3CDTF">2011-05-13T17:53:05Z</dcterms:modified>
</cp:coreProperties>
</file>