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5" r:id="rId3"/>
    <p:sldId id="276" r:id="rId4"/>
    <p:sldId id="277" r:id="rId5"/>
    <p:sldId id="278" r:id="rId6"/>
    <p:sldId id="280" r:id="rId7"/>
    <p:sldId id="281" r:id="rId8"/>
    <p:sldId id="283" r:id="rId9"/>
    <p:sldId id="282" r:id="rId10"/>
    <p:sldId id="274" r:id="rId1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6F624A-9678-4EFA-8E4B-328A6AED902E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FDCF5E-8C63-4BDB-A871-B938028067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815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DCF5E-8C63-4BDB-A871-B9380280676C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F7D1-B7FC-4CDE-ADFA-B2CABBC952B5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6EF6-4698-4D4A-8A41-B73B064EFF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CF2F0-5AD9-4157-8C68-C39F59985723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3ABB-C640-4AB4-98E3-C02BCBD75C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1300D-1853-4D55-9652-27DBAF5DD23C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5AFE8-7EFF-4D9B-A80B-5B7EFE4AC99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51AA-2CD6-4AD2-809E-CA73F556C8E7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5D40-3603-4E56-802E-BE4A98856D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54F8-54D0-40EA-9ECD-0BB3C9B4B5A0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B513-B8DD-4FBF-B981-40C97F712D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9DFC-B554-4CE7-858D-B79CAD5D5F33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2CBB-6303-4D0F-8679-83B395AAB9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65B9-396D-43BD-8D53-2AA8CB452047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B9D2A-4C70-45F0-98A1-2A2C20ECB0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3331-EB84-4A31-9DF2-9BB9B20E44FA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09A0-20E9-4956-94A6-AC4FCF2C23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9C729-498F-4A12-941D-80F5FF9466CC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DA40-D1DB-4AE3-80E8-00A5DFD17C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F92C-295B-48F1-A24C-D635912B0130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3E2E-E41A-43DC-9096-9714039016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9E5AB-3323-4956-8A96-CA6ED8C0BD79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3193E-7F3D-49AB-A298-9FA290ECEE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3667D0-2451-4047-9F44-54696463B196}" type="datetimeFigureOut">
              <a:rPr lang="tr-TR"/>
              <a:pPr>
                <a:defRPr/>
              </a:pPr>
              <a:t>13.05.2011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BF1468-4ED7-4E33-9000-6B20ED6678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3357562"/>
            <a:ext cx="8572560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dirty="0" smtClean="0"/>
              <a:t>YERKABUĞU NELERDEN OLUŞUR?</a:t>
            </a:r>
            <a:endParaRPr lang="tr-TR" dirty="0"/>
          </a:p>
        </p:txBody>
      </p:sp>
      <p:pic>
        <p:nvPicPr>
          <p:cNvPr id="5123" name="Picture 2" descr="C:\Users\MUSTAFA\Desktop\strateji\LOGOMU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298450"/>
            <a:ext cx="45974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285720" y="5214950"/>
            <a:ext cx="8572560" cy="68579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Fosiller</a:t>
            </a:r>
            <a:endParaRPr lang="tr-TR" sz="3200" b="1" dirty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5" name="5 Metin kutusu"/>
          <p:cNvSpPr txBox="1">
            <a:spLocks noChangeArrowheads="1"/>
          </p:cNvSpPr>
          <p:nvPr/>
        </p:nvSpPr>
        <p:spPr bwMode="auto">
          <a:xfrm>
            <a:off x="6500813" y="6215063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 i="1" dirty="0">
                <a:solidFill>
                  <a:schemeClr val="bg1"/>
                </a:solidFill>
                <a:latin typeface="Constantia" pitchFamily="18" charset="0"/>
              </a:rPr>
              <a:t>Mustafa ÇELİK</a:t>
            </a:r>
          </a:p>
        </p:txBody>
      </p:sp>
      <p:pic>
        <p:nvPicPr>
          <p:cNvPr id="1026" name="Picture 2" descr="D:\FLASH OLARAK DÜZENLENENCEK SUNULAR\özgün slayttt\66\ÜNİTE 8 YERKABUĞU NELERDEN OLUŞUR\fenc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9675"/>
            <a:ext cx="161331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İçerik Yer Tutucusu"/>
          <p:cNvSpPr>
            <a:spLocks noGrp="1"/>
          </p:cNvSpPr>
          <p:nvPr>
            <p:ph idx="1"/>
          </p:nvPr>
        </p:nvSpPr>
        <p:spPr>
          <a:xfrm>
            <a:off x="0" y="2332038"/>
            <a:ext cx="9144000" cy="45259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tr-TR" sz="4800" b="1" i="1" dirty="0" smtClean="0"/>
              <a:t>Mustafa ÇELİK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tr-TR" sz="4800" b="1" i="1" dirty="0" smtClean="0"/>
              <a:t>Fen ve Teknoloji Öğretmeni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tr-TR" sz="4800" b="1" i="1" dirty="0" smtClean="0"/>
              <a:t>Türk Telekom YİBO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tr-TR" sz="4800" b="1" i="1" dirty="0" smtClean="0"/>
              <a:t>Digor/KARS</a:t>
            </a:r>
          </a:p>
        </p:txBody>
      </p:sp>
      <p:pic>
        <p:nvPicPr>
          <p:cNvPr id="7171" name="Picture 2" descr="C:\Users\MUSTAFA\Desktop\strateji\LOGOMU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79375"/>
            <a:ext cx="3500438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FLASH OLARAK DÜZENLENENCEK SUNULAR\özgün slayttt\66\ÜNİTE 8 YERKABUĞU NELERDEN OLUŞUR\fenc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81328"/>
            <a:ext cx="1353133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344816" cy="552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836712"/>
            <a:ext cx="6048672" cy="6021288"/>
          </a:xfrm>
        </p:spPr>
        <p:txBody>
          <a:bodyPr/>
          <a:lstStyle/>
          <a:p>
            <a:r>
              <a:rPr lang="tr-TR" dirty="0" smtClean="0"/>
              <a:t>Bir canlı öldükten sonra iskelet gibi sert olan kısımlarının dışında kalan yumuşak kısımları diğer canlılar tarafından tüketilir.</a:t>
            </a:r>
          </a:p>
          <a:p>
            <a:r>
              <a:rPr lang="tr-TR" dirty="0" smtClean="0"/>
              <a:t>Eğer iskelet yumuşak bir ortamda doğal olarak korunabilirse belli bir zaman sonra üzeri tortularla kaplanır. </a:t>
            </a:r>
          </a:p>
          <a:p>
            <a:r>
              <a:rPr lang="tr-TR" dirty="0" smtClean="0"/>
              <a:t>Üst kısma gelen yeni kayaçların ağırlığı ve bazı kimyasal süreçler, tabakalar arasında korunan canlı kalıntılarının sertleşerek taşlaşmasına neden olur. Bu süreç fosilleşme olarak adlandırılır.</a:t>
            </a:r>
          </a:p>
        </p:txBody>
      </p:sp>
      <p:grpSp>
        <p:nvGrpSpPr>
          <p:cNvPr id="6" name="5 Grup"/>
          <p:cNvGrpSpPr/>
          <p:nvPr/>
        </p:nvGrpSpPr>
        <p:grpSpPr>
          <a:xfrm>
            <a:off x="6525833" y="1484784"/>
            <a:ext cx="2618167" cy="3166611"/>
            <a:chOff x="6372200" y="1484784"/>
            <a:chExt cx="2618167" cy="316661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1484784"/>
              <a:ext cx="2618167" cy="24928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4 Metin kutusu"/>
            <p:cNvSpPr txBox="1"/>
            <p:nvPr/>
          </p:nvSpPr>
          <p:spPr>
            <a:xfrm>
              <a:off x="6660232" y="4005064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latin typeface="Times New Roman" pitchFamily="18" charset="0"/>
                  <a:cs typeface="Times New Roman" pitchFamily="18" charset="0"/>
                </a:rPr>
                <a:t>400 milyon yıllık deniz yıldızı fosili</a:t>
              </a:r>
              <a:endParaRPr lang="tr-TR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584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692696"/>
            <a:ext cx="6696744" cy="3384376"/>
          </a:xfrm>
        </p:spPr>
        <p:txBody>
          <a:bodyPr/>
          <a:lstStyle/>
          <a:p>
            <a:r>
              <a:rPr lang="tr-TR" dirty="0" smtClean="0"/>
              <a:t>Fosillerin oluşumu oldukça uzun bir zaman alır. </a:t>
            </a:r>
          </a:p>
          <a:p>
            <a:r>
              <a:rPr lang="tr-TR" dirty="0" smtClean="0"/>
              <a:t>Milyonlarca yıl sonunda, geçmiş </a:t>
            </a:r>
            <a:r>
              <a:rPr lang="es-ES" dirty="0" smtClean="0"/>
              <a:t>zamanda yaşamış olan canlılar hakkında bizlere</a:t>
            </a:r>
            <a:r>
              <a:rPr lang="tr-TR" dirty="0" smtClean="0"/>
              <a:t> bilgi veren ve canlı iskeletlerinin gövde kalıplarını veya izlerini içeren taşlaşmış yapılar oluşur. Bu taşlaşmış yapılara </a:t>
            </a:r>
            <a:r>
              <a:rPr lang="tr-TR" b="1" dirty="0" smtClean="0"/>
              <a:t>fosil </a:t>
            </a:r>
            <a:r>
              <a:rPr lang="tr-TR" dirty="0" smtClean="0"/>
              <a:t>adı verilir.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2232248"/>
          </a:xfrm>
        </p:spPr>
        <p:txBody>
          <a:bodyPr/>
          <a:lstStyle/>
          <a:p>
            <a:r>
              <a:rPr lang="tr-TR" dirty="0" smtClean="0"/>
              <a:t>Fosilleşmenin en çok tortul kayaçlar içinde olur. </a:t>
            </a:r>
          </a:p>
          <a:p>
            <a:r>
              <a:rPr lang="tr-TR" dirty="0" smtClean="0"/>
              <a:t>Bunun dışında bir nehrin kumlu tabanı, bir bataklık ya da kumul, buzullar, çam reçinesi, asfalt, deniz ve göl gibi ortamlar fosilleşmenin en iyi gerçekleştiği yerlerdir.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01008"/>
            <a:ext cx="896499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69366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27984" y="692696"/>
            <a:ext cx="4716016" cy="5904656"/>
          </a:xfrm>
        </p:spPr>
        <p:txBody>
          <a:bodyPr/>
          <a:lstStyle/>
          <a:p>
            <a:r>
              <a:rPr lang="tr-TR" dirty="0" smtClean="0"/>
              <a:t>Tortul kayaçlar içinde en genç </a:t>
            </a:r>
            <a:r>
              <a:rPr lang="sv-SE" dirty="0" smtClean="0"/>
              <a:t>fosiller üst tabakalarda, en </a:t>
            </a:r>
            <a:r>
              <a:rPr lang="tr-TR" dirty="0" smtClean="0"/>
              <a:t>yaşlı fosillerse daha alt tabakalarda bulunur.</a:t>
            </a:r>
          </a:p>
          <a:p>
            <a:r>
              <a:rPr lang="tr-TR" dirty="0" smtClean="0"/>
              <a:t> Böylece fosiller içinde bulundukları kayaçların hangi zamana ait olduklarını yani kayaçların yaşlarını bulmamıza yardımcı olurlar. </a:t>
            </a:r>
          </a:p>
          <a:p>
            <a:r>
              <a:rPr lang="tr-TR" dirty="0" smtClean="0"/>
              <a:t>Örneğin, şekildeki fosiller, bize ne kadar </a:t>
            </a:r>
            <a:r>
              <a:rPr lang="es-ES" dirty="0" smtClean="0"/>
              <a:t>y</a:t>
            </a:r>
            <a:r>
              <a:rPr lang="tr-TR" dirty="0" smtClean="0"/>
              <a:t>ı</a:t>
            </a:r>
            <a:r>
              <a:rPr lang="es-ES" dirty="0" smtClean="0"/>
              <a:t>l önce ya</a:t>
            </a:r>
            <a:r>
              <a:rPr lang="tr-TR" dirty="0" smtClean="0"/>
              <a:t>ş</a:t>
            </a:r>
            <a:r>
              <a:rPr lang="es-ES" dirty="0" smtClean="0"/>
              <a:t>ad</a:t>
            </a:r>
            <a:r>
              <a:rPr lang="tr-TR" dirty="0" smtClean="0"/>
              <a:t>ı</a:t>
            </a:r>
            <a:r>
              <a:rPr lang="es-ES" dirty="0" smtClean="0"/>
              <a:t>klar</a:t>
            </a:r>
            <a:r>
              <a:rPr lang="tr-TR" dirty="0" smtClean="0"/>
              <a:t>ı</a:t>
            </a:r>
            <a:r>
              <a:rPr lang="es-ES" dirty="0" smtClean="0"/>
              <a:t>n</a:t>
            </a:r>
            <a:r>
              <a:rPr lang="tr-TR" dirty="0" smtClean="0"/>
              <a:t>ı</a:t>
            </a:r>
            <a:r>
              <a:rPr lang="es-ES" dirty="0" smtClean="0"/>
              <a:t> ve içinde</a:t>
            </a:r>
            <a:r>
              <a:rPr lang="tr-TR" dirty="0" smtClean="0"/>
              <a:t> bulunduğu kayaç tabakasının yaşını göstermektedir.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2736304"/>
          </a:xfrm>
        </p:spPr>
        <p:txBody>
          <a:bodyPr/>
          <a:lstStyle/>
          <a:p>
            <a:r>
              <a:rPr lang="tr-TR" dirty="0" smtClean="0"/>
              <a:t>Fosillerin diğer bir yararı da bulundukları bölgelerdeki canlı türleri, iklim ve yeryüzü değişiklikleri hakkında ipuçları vermesidir.</a:t>
            </a:r>
          </a:p>
          <a:p>
            <a:r>
              <a:rPr lang="tr-TR" dirty="0" smtClean="0"/>
              <a:t>Fosiller, denizlerde ve </a:t>
            </a:r>
            <a:r>
              <a:rPr lang="sv-SE" dirty="0" smtClean="0"/>
              <a:t>karalarda olan değişimleri de anlatır.</a:t>
            </a:r>
            <a:endParaRPr lang="tr-T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859941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925" y="836712"/>
            <a:ext cx="36480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052736"/>
            <a:ext cx="5472608" cy="5472608"/>
          </a:xfrm>
        </p:spPr>
        <p:txBody>
          <a:bodyPr/>
          <a:lstStyle/>
          <a:p>
            <a:r>
              <a:rPr lang="tr-TR" dirty="0" smtClean="0"/>
              <a:t>Milyonlarca yıl önce yok olup çürüyen ağaç ve bitkiler, kayaçların ve toprağın altında fosile dönüşür.</a:t>
            </a:r>
          </a:p>
          <a:p>
            <a:r>
              <a:rPr lang="tr-TR" dirty="0" smtClean="0"/>
              <a:t>Ayrıca deniz canlıları, öldükten sonra deniz veya okyanus tabanında bulunan çamura karışır.</a:t>
            </a:r>
          </a:p>
          <a:p>
            <a:r>
              <a:rPr lang="tr-TR" dirty="0" smtClean="0"/>
              <a:t>Zamanla bu çamur tabakasının üzerine gelen malzemeler içlerinde fosil barındıran tortul kayaçları oluşturur. Bunun sonucunda yüksek basınç altında kalan canlı kalıntıları petrol ve doğal gaza dönüşür.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4906888" cy="4950221"/>
          </a:xfrm>
        </p:spPr>
        <p:txBody>
          <a:bodyPr/>
          <a:lstStyle/>
          <a:p>
            <a:r>
              <a:rPr lang="tr-TR" dirty="0" smtClean="0"/>
              <a:t>Fosillere sadece kayaçlar içinde rastlanmaz, kutuplardaki donmuş yüzeylerde de rastlanır. </a:t>
            </a:r>
          </a:p>
          <a:p>
            <a:r>
              <a:rPr lang="tr-TR" dirty="0" smtClean="0"/>
              <a:t>Fosilleri inceleyen bilim dalına </a:t>
            </a:r>
            <a:r>
              <a:rPr lang="tr-TR" b="1" dirty="0" smtClean="0"/>
              <a:t>paleontoloji </a:t>
            </a:r>
            <a:r>
              <a:rPr lang="tr-TR" dirty="0" smtClean="0"/>
              <a:t>denir.</a:t>
            </a:r>
          </a:p>
          <a:p>
            <a:r>
              <a:rPr lang="tr-TR" dirty="0" smtClean="0"/>
              <a:t>Fosiller hakkında çalışmalar yapan bilim insanlarına ise </a:t>
            </a:r>
            <a:r>
              <a:rPr lang="tr-TR" b="1" dirty="0" err="1" smtClean="0"/>
              <a:t>paleontolog</a:t>
            </a:r>
            <a:r>
              <a:rPr lang="tr-TR" b="1" dirty="0" smtClean="0"/>
              <a:t> </a:t>
            </a:r>
            <a:r>
              <a:rPr lang="tr-TR" dirty="0" smtClean="0"/>
              <a:t>adı verilir.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495675"/>
            <a:ext cx="21145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3 Grup"/>
          <p:cNvGrpSpPr/>
          <p:nvPr/>
        </p:nvGrpSpPr>
        <p:grpSpPr>
          <a:xfrm>
            <a:off x="5868144" y="836712"/>
            <a:ext cx="2838450" cy="2673588"/>
            <a:chOff x="5436096" y="3140968"/>
            <a:chExt cx="2838450" cy="267358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3140968"/>
              <a:ext cx="283845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Metin kutusu"/>
            <p:cNvSpPr txBox="1"/>
            <p:nvPr/>
          </p:nvSpPr>
          <p:spPr>
            <a:xfrm>
              <a:off x="6156176" y="544522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atin typeface="Times New Roman" pitchFamily="18" charset="0"/>
                  <a:cs typeface="Times New Roman" pitchFamily="18" charset="0"/>
                </a:rPr>
                <a:t>Mamut</a:t>
              </a:r>
              <a:endParaRPr lang="tr-TR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782</TotalTime>
  <Words>344</Words>
  <Application>Microsoft Office PowerPoint</Application>
  <PresentationFormat>Ekran Gösterisi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Akış</vt:lpstr>
      <vt:lpstr>YERKABUĞU NELERDEN OLUŞUR?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İNSANLARDA ÜREME, BÜYÜME ve GELİŞME</dc:title>
  <dc:creator>MUSTAFA</dc:creator>
  <cp:lastModifiedBy>fikret ünlü</cp:lastModifiedBy>
  <cp:revision>107</cp:revision>
  <dcterms:created xsi:type="dcterms:W3CDTF">2010-10-03T19:43:53Z</dcterms:created>
  <dcterms:modified xsi:type="dcterms:W3CDTF">2011-05-13T17:43:52Z</dcterms:modified>
</cp:coreProperties>
</file>