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5"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p:cViewPr varScale="1">
        <p:scale>
          <a:sx n="68" d="100"/>
          <a:sy n="68" d="100"/>
        </p:scale>
        <p:origin x="-57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0B37203-5EF0-4C84-BD60-7961A933F63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2899989-C53F-425C-904C-225E3ED838A8}" type="datetimeFigureOut">
              <a:rPr lang="tr-TR" smtClean="0"/>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40B37203-5EF0-4C84-BD60-7961A933F635}"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899989-C53F-425C-904C-225E3ED838A8}" type="datetimeFigureOut">
              <a:rPr lang="tr-TR" smtClean="0"/>
              <a:t>16.05.2011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B37203-5EF0-4C84-BD60-7961A933F635}"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3357562"/>
            <a:ext cx="7851648" cy="1828800"/>
          </a:xfrm>
        </p:spPr>
        <p:txBody>
          <a:bodyPr/>
          <a:lstStyle/>
          <a:p>
            <a:pPr algn="ctr"/>
            <a:r>
              <a:rPr lang="tr-TR" smtClean="0"/>
              <a:t>HAYVANLARDA </a:t>
            </a:r>
            <a:r>
              <a:rPr lang="tr-TR" dirty="0" smtClean="0"/>
              <a:t>ÜREME, BÜYÜME ve GELİŞME</a:t>
            </a:r>
            <a:endParaRPr lang="tr-TR" dirty="0"/>
          </a:p>
        </p:txBody>
      </p:sp>
      <p:pic>
        <p:nvPicPr>
          <p:cNvPr id="1026" name="Picture 2" descr="C:\Users\MUSTAFA\Desktop\strateji\LOGOMUZ.png"/>
          <p:cNvPicPr>
            <a:picLocks noChangeAspect="1" noChangeArrowheads="1"/>
          </p:cNvPicPr>
          <p:nvPr/>
        </p:nvPicPr>
        <p:blipFill>
          <a:blip r:embed="rId2" cstate="print"/>
          <a:srcRect/>
          <a:stretch>
            <a:fillRect/>
          </a:stretch>
        </p:blipFill>
        <p:spPr bwMode="auto">
          <a:xfrm>
            <a:off x="2073952" y="298980"/>
            <a:ext cx="4597412" cy="3442996"/>
          </a:xfrm>
          <a:prstGeom prst="rect">
            <a:avLst/>
          </a:prstGeom>
          <a:noFill/>
        </p:spPr>
      </p:pic>
      <p:pic>
        <p:nvPicPr>
          <p:cNvPr id="3" name="Picture 2" descr="D:\FLASH OLARAK DÜZENLENENCEK SUNULAR\özgün slayttt\66\ÜNİTE 1 CANLILARDA ÜREME, BÜYÜME, GELİŞME\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6384949"/>
            <a:ext cx="1403648" cy="49446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428604"/>
            <a:ext cx="8229600" cy="561228"/>
          </a:xfrm>
        </p:spPr>
        <p:txBody>
          <a:bodyPr>
            <a:normAutofit/>
          </a:bodyPr>
          <a:lstStyle/>
          <a:p>
            <a:pPr algn="ctr"/>
            <a:r>
              <a:rPr lang="tr-TR" sz="3200" dirty="0" smtClean="0"/>
              <a:t>Bir Hayvanın Yaşam Döngüsü</a:t>
            </a:r>
            <a:endParaRPr lang="tr-TR" sz="3200" dirty="0"/>
          </a:p>
        </p:txBody>
      </p:sp>
      <p:pic>
        <p:nvPicPr>
          <p:cNvPr id="1026" name="Picture 2" descr="C:\Users\MUSTAFA\Desktop\döngü.png"/>
          <p:cNvPicPr>
            <a:picLocks noGrp="1" noChangeAspect="1" noChangeArrowheads="1"/>
          </p:cNvPicPr>
          <p:nvPr>
            <p:ph idx="1"/>
          </p:nvPr>
        </p:nvPicPr>
        <p:blipFill>
          <a:blip r:embed="rId2" cstate="print"/>
          <a:srcRect/>
          <a:stretch>
            <a:fillRect/>
          </a:stretch>
        </p:blipFill>
        <p:spPr bwMode="auto">
          <a:xfrm>
            <a:off x="142844" y="1285861"/>
            <a:ext cx="8786873" cy="503874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00042"/>
            <a:ext cx="8229600" cy="418352"/>
          </a:xfrm>
        </p:spPr>
        <p:txBody>
          <a:bodyPr>
            <a:noAutofit/>
          </a:bodyPr>
          <a:lstStyle/>
          <a:p>
            <a:pPr algn="ctr"/>
            <a:r>
              <a:rPr lang="tr-TR" sz="3200" dirty="0" smtClean="0"/>
              <a:t>Hangisi Hangisinin Yavrusudur?</a:t>
            </a:r>
            <a:endParaRPr lang="tr-TR" sz="3200" dirty="0"/>
          </a:p>
        </p:txBody>
      </p:sp>
      <p:sp>
        <p:nvSpPr>
          <p:cNvPr id="3" name="2 İçerik Yer Tutucusu"/>
          <p:cNvSpPr>
            <a:spLocks noGrp="1"/>
          </p:cNvSpPr>
          <p:nvPr>
            <p:ph idx="1"/>
          </p:nvPr>
        </p:nvSpPr>
        <p:spPr>
          <a:xfrm>
            <a:off x="457200" y="1142984"/>
            <a:ext cx="4972056" cy="5429288"/>
          </a:xfrm>
        </p:spPr>
        <p:txBody>
          <a:bodyPr>
            <a:normAutofit fontScale="92500"/>
          </a:bodyPr>
          <a:lstStyle/>
          <a:p>
            <a:r>
              <a:rPr lang="tr-TR" dirty="0" smtClean="0"/>
              <a:t>Çevrenizdeki pek çok canlının yavruları, doğduktan sonra bir süre beslenme ihtiyaçlarını annelerinin yardımıyla karşılarlar. </a:t>
            </a:r>
          </a:p>
          <a:p>
            <a:r>
              <a:rPr lang="tr-TR" dirty="0" smtClean="0"/>
              <a:t>Köpek, inek, koyun gibi hayvanlar, yavrularını doğurarak çoğalır ve emzirerek besler. Bu hayvanların yavruları, gelişimlerini anne vücudunun içindeki özel bir bölümde tamamlar ve doğar.</a:t>
            </a:r>
          </a:p>
          <a:p>
            <a:r>
              <a:rPr lang="tr-TR" dirty="0" smtClean="0"/>
              <a:t>Doğduktan sonra yavruları beslenmelerini anneden aldıkları sütle karşılar.</a:t>
            </a:r>
            <a:endParaRPr lang="tr-TR" dirty="0"/>
          </a:p>
        </p:txBody>
      </p:sp>
      <p:pic>
        <p:nvPicPr>
          <p:cNvPr id="2052" name="Picture 4" descr="http://www.bahce.biz/hayvan/images/hayvanlar/buzagi.jpg"/>
          <p:cNvPicPr>
            <a:picLocks noChangeAspect="1" noChangeArrowheads="1"/>
          </p:cNvPicPr>
          <p:nvPr/>
        </p:nvPicPr>
        <p:blipFill>
          <a:blip r:embed="rId2" cstate="print"/>
          <a:srcRect/>
          <a:stretch>
            <a:fillRect/>
          </a:stretch>
        </p:blipFill>
        <p:spPr bwMode="auto">
          <a:xfrm>
            <a:off x="5799698" y="1020820"/>
            <a:ext cx="2857500" cy="2552700"/>
          </a:xfrm>
          <a:prstGeom prst="rect">
            <a:avLst/>
          </a:prstGeom>
          <a:noFill/>
        </p:spPr>
      </p:pic>
      <p:pic>
        <p:nvPicPr>
          <p:cNvPr id="2054" name="Picture 6" descr="http://t3.gstatic.com/images?q=tbn:Fk9LFxYTAw1JRM:http://www.kalem.biz/images/kupresim/kanguru.jpg&amp;t=1"/>
          <p:cNvPicPr>
            <a:picLocks noChangeAspect="1" noChangeArrowheads="1"/>
          </p:cNvPicPr>
          <p:nvPr/>
        </p:nvPicPr>
        <p:blipFill>
          <a:blip r:embed="rId3" cstate="print"/>
          <a:srcRect/>
          <a:stretch>
            <a:fillRect/>
          </a:stretch>
        </p:blipFill>
        <p:spPr bwMode="auto">
          <a:xfrm>
            <a:off x="6318193" y="3796546"/>
            <a:ext cx="1954457" cy="261937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357166"/>
            <a:ext cx="6500858" cy="6143668"/>
          </a:xfrm>
        </p:spPr>
        <p:txBody>
          <a:bodyPr>
            <a:normAutofit lnSpcReduction="10000"/>
          </a:bodyPr>
          <a:lstStyle/>
          <a:p>
            <a:r>
              <a:rPr lang="tr-TR" dirty="0" smtClean="0"/>
              <a:t>Balıklar ve kuşlar ise yumurta ile çoğalır.</a:t>
            </a:r>
          </a:p>
          <a:p>
            <a:r>
              <a:rPr lang="tr-TR" u="sng" dirty="0" smtClean="0"/>
              <a:t>Kuşlar, balıklardan farklı olarak yavruları büyüyüp olgunlaşıncaya kadar onlara bakar. </a:t>
            </a:r>
          </a:p>
          <a:p>
            <a:r>
              <a:rPr lang="tr-TR" dirty="0" smtClean="0"/>
              <a:t>Dişi kuşun vücudundaki yumurtalar, erkek kuş tarafından döllenir. Döllenen yumurta dişinin vücudundan sert kabuklu bir şekilde dışarı atılır. Yavru, gelişimini yumurta içerisinde tamamlayarak bir canlıya dönüşür. </a:t>
            </a:r>
          </a:p>
          <a:p>
            <a:r>
              <a:rPr lang="tr-TR" dirty="0" smtClean="0"/>
              <a:t>Yavru kuşlar, yumurtadan çıktıktan sonra tek başına beslenemez. Anneleri tarafından bir süre beslenir ve bakımları yapılır</a:t>
            </a:r>
          </a:p>
          <a:p>
            <a:r>
              <a:rPr lang="tr-TR" dirty="0" smtClean="0"/>
              <a:t>Yumurtayla çoğalan canlılardan kuşların haricindekiler yavrularına bakmazlar.</a:t>
            </a:r>
            <a:endParaRPr lang="tr-TR" dirty="0"/>
          </a:p>
        </p:txBody>
      </p:sp>
      <p:pic>
        <p:nvPicPr>
          <p:cNvPr id="16388" name="Picture 4" descr="http://www.rtukcocuk.org.tr/upload_img/705.jpg"/>
          <p:cNvPicPr>
            <a:picLocks noChangeAspect="1" noChangeArrowheads="1"/>
          </p:cNvPicPr>
          <p:nvPr/>
        </p:nvPicPr>
        <p:blipFill>
          <a:blip r:embed="rId2" cstate="print"/>
          <a:srcRect/>
          <a:stretch>
            <a:fillRect/>
          </a:stretch>
        </p:blipFill>
        <p:spPr bwMode="auto">
          <a:xfrm>
            <a:off x="6191229" y="12614"/>
            <a:ext cx="2952771" cy="2214578"/>
          </a:xfrm>
          <a:prstGeom prst="rect">
            <a:avLst/>
          </a:prstGeom>
          <a:noFill/>
        </p:spPr>
      </p:pic>
      <p:pic>
        <p:nvPicPr>
          <p:cNvPr id="16390" name="Picture 6" descr="http://t1.gstatic.com/images?q=tbn:xui53PgxXDPaNM:http://img0.bloggum.com/upload/lib/img/19925/o/r_x3z1ro75dgz31np652l3.jpg&amp;t=1"/>
          <p:cNvPicPr>
            <a:picLocks noChangeAspect="1" noChangeArrowheads="1"/>
          </p:cNvPicPr>
          <p:nvPr/>
        </p:nvPicPr>
        <p:blipFill>
          <a:blip r:embed="rId3" cstate="print"/>
          <a:srcRect/>
          <a:stretch>
            <a:fillRect/>
          </a:stretch>
        </p:blipFill>
        <p:spPr bwMode="auto">
          <a:xfrm>
            <a:off x="6376380" y="4797292"/>
            <a:ext cx="2751644" cy="207170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29600" cy="561228"/>
          </a:xfrm>
        </p:spPr>
        <p:txBody>
          <a:bodyPr>
            <a:normAutofit/>
          </a:bodyPr>
          <a:lstStyle/>
          <a:p>
            <a:pPr algn="ctr"/>
            <a:r>
              <a:rPr lang="tr-TR" sz="3200" dirty="0" smtClean="0"/>
              <a:t>Büyüdükçe Değişen Hayvanlar?</a:t>
            </a:r>
            <a:endParaRPr lang="tr-TR" sz="3200" dirty="0"/>
          </a:p>
        </p:txBody>
      </p:sp>
      <p:sp>
        <p:nvSpPr>
          <p:cNvPr id="3" name="2 İçerik Yer Tutucusu"/>
          <p:cNvSpPr>
            <a:spLocks noGrp="1"/>
          </p:cNvSpPr>
          <p:nvPr>
            <p:ph idx="1"/>
          </p:nvPr>
        </p:nvSpPr>
        <p:spPr>
          <a:xfrm>
            <a:off x="457200" y="1214422"/>
            <a:ext cx="5114932" cy="5110178"/>
          </a:xfrm>
        </p:spPr>
        <p:txBody>
          <a:bodyPr>
            <a:normAutofit lnSpcReduction="10000"/>
          </a:bodyPr>
          <a:lstStyle/>
          <a:p>
            <a:r>
              <a:rPr lang="tr-TR" dirty="0" smtClean="0"/>
              <a:t>Kurbağalar yumurtadan çıktıktan sonra balık gibi suda yaşar; kuyrukları ve solungaçları vardır.</a:t>
            </a:r>
          </a:p>
          <a:p>
            <a:r>
              <a:rPr lang="tr-TR" dirty="0" smtClean="0"/>
              <a:t>Büyüdükçe bacakları gelişir. Kuyrukları ve solungaçları kaybolur. Akciğerleri ile soluk almaya başlar. </a:t>
            </a:r>
          </a:p>
          <a:p>
            <a:r>
              <a:rPr lang="tr-TR" dirty="0" smtClean="0"/>
              <a:t>Gelişimlerini tamamladığında</a:t>
            </a:r>
          </a:p>
          <a:p>
            <a:r>
              <a:rPr lang="tr-TR" dirty="0" smtClean="0"/>
              <a:t>karada yaşayabilir. Bu yüzden bilim insanları, kurbağaları </a:t>
            </a:r>
            <a:r>
              <a:rPr lang="tr-TR" b="1" dirty="0" smtClean="0"/>
              <a:t>iki yaşamlı canlılar </a:t>
            </a:r>
            <a:r>
              <a:rPr lang="tr-TR" dirty="0" smtClean="0"/>
              <a:t>olarak da adlandırırlar.</a:t>
            </a:r>
            <a:endParaRPr lang="tr-TR" dirty="0"/>
          </a:p>
        </p:txBody>
      </p:sp>
      <p:pic>
        <p:nvPicPr>
          <p:cNvPr id="17410" name="Picture 2"/>
          <p:cNvPicPr>
            <a:picLocks noChangeAspect="1" noChangeArrowheads="1"/>
          </p:cNvPicPr>
          <p:nvPr/>
        </p:nvPicPr>
        <p:blipFill>
          <a:blip r:embed="rId2" cstate="print"/>
          <a:srcRect/>
          <a:stretch>
            <a:fillRect/>
          </a:stretch>
        </p:blipFill>
        <p:spPr bwMode="auto">
          <a:xfrm>
            <a:off x="6000760" y="1714488"/>
            <a:ext cx="2718769" cy="414340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85728"/>
            <a:ext cx="5972188" cy="5824558"/>
          </a:xfrm>
        </p:spPr>
        <p:txBody>
          <a:bodyPr>
            <a:normAutofit fontScale="92500" lnSpcReduction="20000"/>
          </a:bodyPr>
          <a:lstStyle/>
          <a:p>
            <a:r>
              <a:rPr lang="tr-TR" dirty="0" smtClean="0"/>
              <a:t>Kurbağalar, sinekler ve kelebekler de başkalaşım geçiren hayvanlardır.</a:t>
            </a:r>
          </a:p>
          <a:p>
            <a:r>
              <a:rPr lang="tr-TR" dirty="0" smtClean="0"/>
              <a:t>Kelebek,kurbağa gibi bazı hayvanların yumurtadan çıktıktan sonra yapısal değişikliklere uğrayarak ana canlıya benzer hale gelmesine </a:t>
            </a:r>
            <a:r>
              <a:rPr lang="tr-TR" b="1" u="sng" dirty="0" smtClean="0"/>
              <a:t>BAŞKALAŞIM </a:t>
            </a:r>
            <a:r>
              <a:rPr lang="tr-TR" dirty="0" smtClean="0"/>
              <a:t>denir</a:t>
            </a:r>
          </a:p>
          <a:p>
            <a:r>
              <a:rPr lang="tr-TR" dirty="0" smtClean="0"/>
              <a:t>Ergin bir dişi kelebek, yumurtalarını uygun bir yere bırakır. Yumurtalardan tırtıllar oluşur. Tırtılların çok güçlü çeneleri vardır. Yumurtadan çıktıktan sonra yapraklarla beslenir. Kendi etrafına bir koza örer ve gelişimini bu kozanın içinde tamamlar. Gelişimini tamamlayan tırtıl, kozayı deler ve ipek kanatlarını hayranlıkla izlediğiniz narin bir kelebek olarak dışarı çıkar.</a:t>
            </a:r>
            <a:endParaRPr lang="tr-TR" dirty="0"/>
          </a:p>
        </p:txBody>
      </p:sp>
      <p:pic>
        <p:nvPicPr>
          <p:cNvPr id="18435" name="Picture 3"/>
          <p:cNvPicPr>
            <a:picLocks noChangeAspect="1" noChangeArrowheads="1"/>
          </p:cNvPicPr>
          <p:nvPr/>
        </p:nvPicPr>
        <p:blipFill>
          <a:blip r:embed="rId2" cstate="print"/>
          <a:srcRect/>
          <a:stretch>
            <a:fillRect/>
          </a:stretch>
        </p:blipFill>
        <p:spPr bwMode="auto">
          <a:xfrm>
            <a:off x="6086475" y="3714752"/>
            <a:ext cx="3057525" cy="2847975"/>
          </a:xfrm>
          <a:prstGeom prst="rect">
            <a:avLst/>
          </a:prstGeom>
          <a:noFill/>
          <a:ln w="9525">
            <a:noFill/>
            <a:miter lim="800000"/>
            <a:headEnd/>
            <a:tailEnd/>
          </a:ln>
        </p:spPr>
      </p:pic>
      <p:pic>
        <p:nvPicPr>
          <p:cNvPr id="7" name="Picture 5" descr="C:\Users\MUSTAFA\Desktop\baskalasim-ugurbocegi.jpg"/>
          <p:cNvPicPr>
            <a:picLocks noChangeAspect="1" noChangeArrowheads="1"/>
          </p:cNvPicPr>
          <p:nvPr/>
        </p:nvPicPr>
        <p:blipFill>
          <a:blip r:embed="rId3" cstate="print"/>
          <a:srcRect/>
          <a:stretch>
            <a:fillRect/>
          </a:stretch>
        </p:blipFill>
        <p:spPr bwMode="auto">
          <a:xfrm>
            <a:off x="5572100" y="-24246"/>
            <a:ext cx="3571900" cy="35719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webalemi.org/wp-content/uploads/2009/10/metamorfoz.jpg"/>
          <p:cNvPicPr>
            <a:picLocks noChangeAspect="1" noChangeArrowheads="1"/>
          </p:cNvPicPr>
          <p:nvPr/>
        </p:nvPicPr>
        <p:blipFill>
          <a:blip r:embed="rId2" cstate="print"/>
          <a:srcRect/>
          <a:stretch>
            <a:fillRect/>
          </a:stretch>
        </p:blipFill>
        <p:spPr bwMode="auto">
          <a:xfrm>
            <a:off x="0" y="1285860"/>
            <a:ext cx="4392182" cy="4660180"/>
          </a:xfrm>
          <a:prstGeom prst="rect">
            <a:avLst/>
          </a:prstGeom>
          <a:noFill/>
        </p:spPr>
      </p:pic>
      <p:pic>
        <p:nvPicPr>
          <p:cNvPr id="19460" name="Picture 4" descr="http://www.karmabilgi.net/images/baskalasim-kurbaga.jpg"/>
          <p:cNvPicPr>
            <a:picLocks noChangeAspect="1" noChangeArrowheads="1"/>
          </p:cNvPicPr>
          <p:nvPr/>
        </p:nvPicPr>
        <p:blipFill>
          <a:blip r:embed="rId3" cstate="print"/>
          <a:srcRect/>
          <a:stretch>
            <a:fillRect/>
          </a:stretch>
        </p:blipFill>
        <p:spPr bwMode="auto">
          <a:xfrm>
            <a:off x="4470049" y="1428736"/>
            <a:ext cx="4673951" cy="411004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332037"/>
            <a:ext cx="9144000" cy="4525963"/>
          </a:xfrm>
        </p:spPr>
        <p:txBody>
          <a:bodyPr>
            <a:normAutofit/>
          </a:bodyPr>
          <a:lstStyle/>
          <a:p>
            <a:pPr algn="ctr">
              <a:buNone/>
            </a:pPr>
            <a:r>
              <a:rPr lang="tr-TR" sz="4800" b="1" i="1" dirty="0" smtClean="0"/>
              <a:t>Mustafa ÇELİK</a:t>
            </a:r>
          </a:p>
          <a:p>
            <a:pPr algn="ctr">
              <a:buNone/>
            </a:pPr>
            <a:r>
              <a:rPr lang="tr-TR" sz="4800" b="1" i="1" dirty="0" smtClean="0"/>
              <a:t>Fen ve Teknoloji Öğretmeni</a:t>
            </a:r>
          </a:p>
          <a:p>
            <a:pPr algn="ctr">
              <a:buNone/>
            </a:pPr>
            <a:r>
              <a:rPr lang="tr-TR" sz="4800" b="1" i="1" dirty="0" smtClean="0"/>
              <a:t>Türk Telekom YİBO</a:t>
            </a:r>
          </a:p>
          <a:p>
            <a:pPr algn="ctr">
              <a:buNone/>
            </a:pPr>
            <a:r>
              <a:rPr lang="tr-TR" sz="4800" b="1" i="1" dirty="0" smtClean="0"/>
              <a:t>Digor/KARS</a:t>
            </a:r>
            <a:endParaRPr lang="tr-TR" sz="4800" b="1" i="1" dirty="0"/>
          </a:p>
        </p:txBody>
      </p:sp>
      <p:pic>
        <p:nvPicPr>
          <p:cNvPr id="2050" name="Picture 2" descr="C:\Users\MUSTAFA\Desktop\strateji\LOGOMUZ.png"/>
          <p:cNvPicPr>
            <a:picLocks noChangeAspect="1" noChangeArrowheads="1"/>
          </p:cNvPicPr>
          <p:nvPr/>
        </p:nvPicPr>
        <p:blipFill>
          <a:blip r:embed="rId2" cstate="print"/>
          <a:srcRect/>
          <a:stretch>
            <a:fillRect/>
          </a:stretch>
        </p:blipFill>
        <p:spPr bwMode="auto">
          <a:xfrm>
            <a:off x="2680034" y="79512"/>
            <a:ext cx="3500462" cy="2621491"/>
          </a:xfrm>
          <a:prstGeom prst="rect">
            <a:avLst/>
          </a:prstGeom>
          <a:noFill/>
        </p:spPr>
      </p:pic>
      <p:pic>
        <p:nvPicPr>
          <p:cNvPr id="2" name="Picture 2" descr="D:\FLASH OLARAK DÜZENLENENCEK SUNULAR\özgün slayttt\66\ÜNİTE 1 CANLILARDA ÜREME, BÜYÜME, GELİŞME\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6381328"/>
            <a:ext cx="1353133" cy="4766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TotalTime>
  <Words>291</Words>
  <Application>Microsoft Office PowerPoint</Application>
  <PresentationFormat>Ekran Gösterisi (4:3)</PresentationFormat>
  <Paragraphs>23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Akış</vt:lpstr>
      <vt:lpstr>HAYVANLARDA ÜREME, BÜYÜME ve GELİŞME</vt:lpstr>
      <vt:lpstr>Bir Hayvanın Yaşam Döngüsü</vt:lpstr>
      <vt:lpstr>Hangisi Hangisinin Yavrusudur?</vt:lpstr>
      <vt:lpstr>PowerPoint Sunusu</vt:lpstr>
      <vt:lpstr>Büyüdükçe Değişen Hayvanlar?</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İNSANLARDA ÜREME, BÜYÜME ve GELİŞME</dc:title>
  <dc:creator>MUSTAFA</dc:creator>
  <cp:lastModifiedBy>fikret ünlü</cp:lastModifiedBy>
  <cp:revision>5</cp:revision>
  <dcterms:created xsi:type="dcterms:W3CDTF">2010-10-17T14:25:40Z</dcterms:created>
  <dcterms:modified xsi:type="dcterms:W3CDTF">2011-05-16T16:42:21Z</dcterms:modified>
</cp:coreProperties>
</file>