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5" r:id="rId3"/>
    <p:sldId id="276" r:id="rId4"/>
    <p:sldId id="277" r:id="rId5"/>
    <p:sldId id="278" r:id="rId6"/>
    <p:sldId id="280" r:id="rId7"/>
    <p:sldId id="279" r:id="rId8"/>
    <p:sldId id="274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6F624A-9678-4EFA-8E4B-328A6AED902E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FDCF5E-8C63-4BDB-A871-B938028067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86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F7D1-B7FC-4CDE-ADFA-B2CABBC952B5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6EF6-4698-4D4A-8A41-B73B064EFF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F2F0-5AD9-4157-8C68-C39F5998572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3ABB-C640-4AB4-98E3-C02BCBD75C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00D-1853-4D55-9652-27DBAF5DD23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AFE8-7EFF-4D9B-A80B-5B7EFE4AC9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51AA-2CD6-4AD2-809E-CA73F556C8E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5D40-3603-4E56-802E-BE4A98856D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54F8-54D0-40EA-9ECD-0BB3C9B4B5A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B513-B8DD-4FBF-B981-40C97F712D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9DFC-B554-4CE7-858D-B79CAD5D5F3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2CBB-6303-4D0F-8679-83B395AAB9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65B9-396D-43BD-8D53-2AA8CB45204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B9D2A-4C70-45F0-98A1-2A2C20ECB0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3331-EB84-4A31-9DF2-9BB9B20E44FA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09A0-20E9-4956-94A6-AC4FCF2C23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C729-498F-4A12-941D-80F5FF9466C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DA40-D1DB-4AE3-80E8-00A5DFD17C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F92C-295B-48F1-A24C-D635912B013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3E2E-E41A-43DC-9096-971403901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E5AB-3323-4956-8A96-CA6ED8C0BD79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193E-7F3D-49AB-A298-9FA290ECEE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3667D0-2451-4047-9F44-54696463B196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BF1468-4ED7-4E33-9000-6B20ED6678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3357562"/>
            <a:ext cx="8572560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YAŞAMIMIZDAKİ ELEKTRİK</a:t>
            </a:r>
            <a:endParaRPr lang="tr-TR" dirty="0"/>
          </a:p>
        </p:txBody>
      </p:sp>
      <p:pic>
        <p:nvPicPr>
          <p:cNvPr id="5123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3275" y="298450"/>
            <a:ext cx="45974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285720" y="5214950"/>
            <a:ext cx="8572560" cy="685792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Hangi Maddeler Elektrik Enerjisini İletir?</a:t>
            </a:r>
            <a:endParaRPr lang="tr-TR" sz="3200" b="1" dirty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125" name="5 Metin kutusu"/>
          <p:cNvSpPr txBox="1">
            <a:spLocks noChangeArrowheads="1"/>
          </p:cNvSpPr>
          <p:nvPr/>
        </p:nvSpPr>
        <p:spPr bwMode="auto">
          <a:xfrm>
            <a:off x="6500813" y="6215063"/>
            <a:ext cx="2643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i="1">
                <a:solidFill>
                  <a:schemeClr val="bg1"/>
                </a:solidFill>
                <a:latin typeface="Constantia" pitchFamily="18" charset="0"/>
              </a:rPr>
              <a:t>Mustafa ÇELİK</a:t>
            </a:r>
          </a:p>
        </p:txBody>
      </p:sp>
      <p:pic>
        <p:nvPicPr>
          <p:cNvPr id="1026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4293"/>
            <a:ext cx="1543426" cy="54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714752"/>
            <a:ext cx="8229600" cy="2609848"/>
          </a:xfrm>
        </p:spPr>
        <p:txBody>
          <a:bodyPr/>
          <a:lstStyle/>
          <a:p>
            <a:r>
              <a:rPr lang="tr-TR" dirty="0" smtClean="0"/>
              <a:t>Elektrik enerjisi üretmek üzere kurulan bu tesislere </a:t>
            </a:r>
            <a:r>
              <a:rPr lang="tr-TR" b="1" dirty="0" smtClean="0">
                <a:solidFill>
                  <a:srgbClr val="FF0000"/>
                </a:solidFill>
              </a:rPr>
              <a:t>elektrik santrali </a:t>
            </a:r>
            <a:r>
              <a:rPr lang="tr-TR" dirty="0" smtClean="0"/>
              <a:t>adı verilir.</a:t>
            </a:r>
          </a:p>
          <a:p>
            <a:r>
              <a:rPr lang="tr-TR" dirty="0" smtClean="0"/>
              <a:t>Elektrik enerjisi santrallerden elektriği ileten maddelerle evlerimize ya da okulumuza kadar taşınır.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803891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5543560" cy="5572164"/>
          </a:xfrm>
        </p:spPr>
        <p:txBody>
          <a:bodyPr/>
          <a:lstStyle/>
          <a:p>
            <a:r>
              <a:rPr lang="tr-TR" dirty="0" smtClean="0"/>
              <a:t>Elektrik enerjisini bir yerden başka bir yere ileten maddelere </a:t>
            </a:r>
            <a:r>
              <a:rPr lang="tr-TR" b="1" dirty="0" smtClean="0">
                <a:solidFill>
                  <a:srgbClr val="FF0000"/>
                </a:solidFill>
              </a:rPr>
              <a:t>iletken madde </a:t>
            </a:r>
            <a:r>
              <a:rPr lang="tr-TR" dirty="0" smtClean="0"/>
              <a:t>denir.</a:t>
            </a:r>
          </a:p>
          <a:p>
            <a:r>
              <a:rPr lang="es-ES" dirty="0" smtClean="0"/>
              <a:t>Ata</a:t>
            </a:r>
            <a:r>
              <a:rPr lang="tr-TR" dirty="0" smtClean="0"/>
              <a:t>ş</a:t>
            </a:r>
            <a:r>
              <a:rPr lang="es-ES" dirty="0" smtClean="0"/>
              <a:t>ı oluşturan madde demirdir ve demir bir metaldir.</a:t>
            </a:r>
            <a:r>
              <a:rPr lang="tr-TR" dirty="0" smtClean="0"/>
              <a:t> Metaller, elektriği çok iyi ilettiklerinden dolayı birçok elektrikli ev aletlerinin yapımında kullanılır. Metaller, katı iletkenlere bir örnektir.</a:t>
            </a:r>
          </a:p>
          <a:p>
            <a:r>
              <a:rPr lang="tr-TR" dirty="0" smtClean="0"/>
              <a:t>Benzer şekilde bakır, krom ve nikel gibi maddeler de birer </a:t>
            </a:r>
            <a:r>
              <a:rPr lang="es-ES" dirty="0" smtClean="0"/>
              <a:t>metaldir ve elektriği iyi iletir.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1928802"/>
            <a:ext cx="1423991" cy="258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9"/>
            <a:ext cx="4686304" cy="4967302"/>
          </a:xfrm>
        </p:spPr>
        <p:txBody>
          <a:bodyPr/>
          <a:lstStyle/>
          <a:p>
            <a:r>
              <a:rPr lang="tr-TR" dirty="0" smtClean="0"/>
              <a:t>Elektrik enerjisini iletmeyen maddelere  </a:t>
            </a:r>
            <a:r>
              <a:rPr lang="tr-TR" b="1" dirty="0" smtClean="0">
                <a:solidFill>
                  <a:srgbClr val="FF0000"/>
                </a:solidFill>
              </a:rPr>
              <a:t>yalıtkan madde </a:t>
            </a:r>
            <a:r>
              <a:rPr lang="tr-TR" dirty="0" smtClean="0"/>
              <a:t>denilmektedir.</a:t>
            </a:r>
          </a:p>
          <a:p>
            <a:r>
              <a:rPr lang="tr-TR" dirty="0" smtClean="0"/>
              <a:t>Plastik, tahta, seramik gibi maddeler katı yalıtkanlara örnektir.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264393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214422"/>
            <a:ext cx="5135430" cy="5074380"/>
          </a:xfrm>
        </p:spPr>
        <p:txBody>
          <a:bodyPr/>
          <a:lstStyle/>
          <a:p>
            <a:r>
              <a:rPr lang="tr-TR" dirty="0" smtClean="0"/>
              <a:t>Sıvıların bazıları elektrik akımını iletebilirken bazıları iletmez. </a:t>
            </a:r>
          </a:p>
          <a:p>
            <a:r>
              <a:rPr lang="tr-TR" dirty="0" smtClean="0"/>
              <a:t>Çözeltilerin bazıları sıvı iletkenlere, bazıları da sıvı yalıtkanlara örnektir. </a:t>
            </a:r>
          </a:p>
          <a:p>
            <a:r>
              <a:rPr lang="tr-TR" dirty="0" smtClean="0"/>
              <a:t>Çözeltiler, farklı cins atom veya moleküllerden oluşan ve fiziksel yöntemlerle ayrıştırılabilen maddelerdir. Farklı maddeleri içinde barındırıyor olsa da tek bir madde gibi görünür. </a:t>
            </a:r>
          </a:p>
        </p:txBody>
      </p:sp>
      <p:pic>
        <p:nvPicPr>
          <p:cNvPr id="5122" name="Picture 2" descr="C:\Users\MUSTAFA\Desktop\tuzlu-su-elektr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214554"/>
            <a:ext cx="3238496" cy="2428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071546"/>
            <a:ext cx="4900618" cy="5500725"/>
          </a:xfrm>
        </p:spPr>
        <p:txBody>
          <a:bodyPr/>
          <a:lstStyle/>
          <a:p>
            <a:r>
              <a:rPr lang="tr-TR" dirty="0" smtClean="0"/>
              <a:t>Örneğin, tuzlu </a:t>
            </a:r>
            <a:r>
              <a:rPr lang="es-ES" dirty="0" smtClean="0"/>
              <a:t>su</a:t>
            </a:r>
            <a:r>
              <a:rPr lang="tr-TR" dirty="0" smtClean="0"/>
              <a:t>, </a:t>
            </a:r>
            <a:r>
              <a:rPr lang="es-ES" dirty="0" smtClean="0"/>
              <a:t>limonlu su</a:t>
            </a:r>
            <a:r>
              <a:rPr lang="tr-TR" dirty="0" smtClean="0"/>
              <a:t> ve asitli su </a:t>
            </a:r>
            <a:r>
              <a:rPr lang="es-ES" dirty="0" smtClean="0"/>
              <a:t>bir</a:t>
            </a:r>
            <a:r>
              <a:rPr lang="tr-TR" dirty="0" smtClean="0"/>
              <a:t>er</a:t>
            </a:r>
            <a:r>
              <a:rPr lang="es-ES" dirty="0" smtClean="0"/>
              <a:t> sıvı iletkendir. Şekerli su ise bir</a:t>
            </a:r>
            <a:r>
              <a:rPr lang="tr-TR" dirty="0" smtClean="0"/>
              <a:t> sıvı yalıtkandır.</a:t>
            </a:r>
          </a:p>
          <a:p>
            <a:r>
              <a:rPr lang="tr-TR" dirty="0" smtClean="0"/>
              <a:t>Çeşme suyu da içerisinde farklı maddeler bulunabileceğinden iletken olabilir.</a:t>
            </a:r>
          </a:p>
          <a:p>
            <a:r>
              <a:rPr lang="tr-TR" dirty="0" smtClean="0"/>
              <a:t>Katı ve sıvı maddeler gibi gazların da bazıları iletken bazıları yalıtkandır. Yıldırım düşmesi esnasında hava iletken özellik kazanmaktadır.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4805" y="1968558"/>
            <a:ext cx="387667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143380"/>
            <a:ext cx="8229600" cy="2500330"/>
          </a:xfrm>
        </p:spPr>
        <p:txBody>
          <a:bodyPr/>
          <a:lstStyle/>
          <a:p>
            <a:r>
              <a:rPr lang="tr-TR" dirty="0" smtClean="0"/>
              <a:t>İnsan vücudu iyi bir iletkendir.</a:t>
            </a:r>
          </a:p>
          <a:p>
            <a:r>
              <a:rPr lang="tr-TR" dirty="0" smtClean="0"/>
              <a:t>Elektrikli aletlerin kablolarının ve prizlerinin plastik olduğuna dikkat etmişsinizdir. Kabloların plastikle kaplanmış olması ve prizlerin yalıtkan bir maddeden oluşması, bizi önemli tehlikelerden korumaktadır. </a:t>
            </a:r>
            <a:endParaRPr lang="tr-T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7358114" cy="228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0" y="2332038"/>
            <a:ext cx="91440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Mustafa ÇELİK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Fen ve Teknoloji Öğretmeni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Türk Telekom YİBO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Digor/KARS</a:t>
            </a:r>
          </a:p>
        </p:txBody>
      </p:sp>
      <p:pic>
        <p:nvPicPr>
          <p:cNvPr id="7171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79375"/>
            <a:ext cx="3500438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81328"/>
            <a:ext cx="1353133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343</TotalTime>
  <Words>255</Words>
  <Application>Microsoft Office PowerPoint</Application>
  <PresentationFormat>Ekran Gösterisi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YAŞAMIMIZDAKİ ELEKTRİK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İNSANLARDA ÜREME, BÜYÜME ve GELİŞME</dc:title>
  <dc:creator>MUSTAFA</dc:creator>
  <cp:lastModifiedBy>fikret ünlü</cp:lastModifiedBy>
  <cp:revision>45</cp:revision>
  <dcterms:created xsi:type="dcterms:W3CDTF">2010-10-03T19:43:53Z</dcterms:created>
  <dcterms:modified xsi:type="dcterms:W3CDTF">2011-05-16T16:51:40Z</dcterms:modified>
</cp:coreProperties>
</file>