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5" r:id="rId3"/>
    <p:sldId id="276" r:id="rId4"/>
    <p:sldId id="277" r:id="rId5"/>
    <p:sldId id="278" r:id="rId6"/>
    <p:sldId id="274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6F624A-9678-4EFA-8E4B-328A6AED902E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FDCF5E-8C63-4BDB-A871-B938028067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98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F7D1-B7FC-4CDE-ADFA-B2CABBC952B5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6EF6-4698-4D4A-8A41-B73B064EFF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F2F0-5AD9-4157-8C68-C39F5998572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3ABB-C640-4AB4-98E3-C02BCBD75C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00D-1853-4D55-9652-27DBAF5DD23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AFE8-7EFF-4D9B-A80B-5B7EFE4AC9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51AA-2CD6-4AD2-809E-CA73F556C8E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5D40-3603-4E56-802E-BE4A98856D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54F8-54D0-40EA-9ECD-0BB3C9B4B5A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B513-B8DD-4FBF-B981-40C97F712D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9DFC-B554-4CE7-858D-B79CAD5D5F3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2CBB-6303-4D0F-8679-83B395AAB9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65B9-396D-43BD-8D53-2AA8CB45204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B9D2A-4C70-45F0-98A1-2A2C20ECB0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3331-EB84-4A31-9DF2-9BB9B20E44FA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09A0-20E9-4956-94A6-AC4FCF2C23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C729-498F-4A12-941D-80F5FF9466C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DA40-D1DB-4AE3-80E8-00A5DFD17C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F92C-295B-48F1-A24C-D635912B013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3E2E-E41A-43DC-9096-971403901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E5AB-3323-4956-8A96-CA6ED8C0BD79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193E-7F3D-49AB-A298-9FA290ECEE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3667D0-2451-4047-9F44-54696463B196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BF1468-4ED7-4E33-9000-6B20ED6678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3357562"/>
            <a:ext cx="8572560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YAŞAMIMIZDAKİ ELEKTRİK</a:t>
            </a:r>
            <a:endParaRPr lang="tr-TR" dirty="0"/>
          </a:p>
        </p:txBody>
      </p:sp>
      <p:pic>
        <p:nvPicPr>
          <p:cNvPr id="5123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3275" y="298450"/>
            <a:ext cx="45974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285720" y="5214950"/>
            <a:ext cx="8572560" cy="685792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İletkeni Değiştir, Ampulün Parlaklığı Değişsin</a:t>
            </a:r>
            <a:endParaRPr lang="tr-TR" sz="3200" b="1" dirty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125" name="5 Metin kutusu"/>
          <p:cNvSpPr txBox="1">
            <a:spLocks noChangeArrowheads="1"/>
          </p:cNvSpPr>
          <p:nvPr/>
        </p:nvSpPr>
        <p:spPr bwMode="auto">
          <a:xfrm>
            <a:off x="6500813" y="6215063"/>
            <a:ext cx="2643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i="1">
                <a:solidFill>
                  <a:schemeClr val="bg1"/>
                </a:solidFill>
                <a:latin typeface="Constantia" pitchFamily="18" charset="0"/>
              </a:rPr>
              <a:t>Mustafa ÇELİK</a:t>
            </a:r>
          </a:p>
        </p:txBody>
      </p:sp>
      <p:pic>
        <p:nvPicPr>
          <p:cNvPr id="1026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9" y="6286158"/>
            <a:ext cx="1623293" cy="57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428868"/>
            <a:ext cx="4000528" cy="2786082"/>
          </a:xfrm>
        </p:spPr>
        <p:txBody>
          <a:bodyPr/>
          <a:lstStyle/>
          <a:p>
            <a:r>
              <a:rPr lang="tr-TR" dirty="0" smtClean="0"/>
              <a:t>Pil sayısı artarsa ampul parlaklığı artar.</a:t>
            </a:r>
          </a:p>
          <a:p>
            <a:r>
              <a:rPr lang="tr-TR" dirty="0" smtClean="0"/>
              <a:t>Pil sayısı sabit iken, ampul sayısı artırılırsa ampul parlaklığı azalır.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357298"/>
            <a:ext cx="3105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5872" y="3643314"/>
            <a:ext cx="30670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571480"/>
            <a:ext cx="5000660" cy="6072206"/>
          </a:xfrm>
        </p:spPr>
        <p:txBody>
          <a:bodyPr/>
          <a:lstStyle/>
          <a:p>
            <a:r>
              <a:rPr lang="tr-TR" dirty="0" smtClean="0"/>
              <a:t>Ampulün parlaklığı, iletken maddenin </a:t>
            </a:r>
            <a:r>
              <a:rPr lang="tr-TR" dirty="0" smtClean="0">
                <a:solidFill>
                  <a:srgbClr val="FF0000"/>
                </a:solidFill>
              </a:rPr>
              <a:t>uzunluk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kalınlık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FF0000"/>
                </a:solidFill>
              </a:rPr>
              <a:t>cinsine de </a:t>
            </a:r>
            <a:r>
              <a:rPr lang="tr-TR" dirty="0" smtClean="0"/>
              <a:t>bağlıdır.</a:t>
            </a:r>
          </a:p>
          <a:p>
            <a:r>
              <a:rPr lang="tr-TR" dirty="0" smtClean="0"/>
              <a:t>Bir elektrik devresinde bulunan ampulün parlaklığı, devredeki </a:t>
            </a:r>
            <a:r>
              <a:rPr lang="tr-TR" u="sng" dirty="0" smtClean="0">
                <a:solidFill>
                  <a:srgbClr val="FF0000"/>
                </a:solidFill>
              </a:rPr>
              <a:t>iletkenin uzunluğuna, dik kesit alanına (kalınlık) ve cinsine </a:t>
            </a:r>
            <a:r>
              <a:rPr lang="tr-TR" dirty="0" smtClean="0"/>
              <a:t>göre değişmektedir. </a:t>
            </a:r>
          </a:p>
          <a:p>
            <a:r>
              <a:rPr lang="tr-TR" dirty="0" smtClean="0"/>
              <a:t>Devredeki </a:t>
            </a:r>
            <a:r>
              <a:rPr lang="tr-TR" u="sng" dirty="0" smtClean="0"/>
              <a:t>iletkenin uzunluğu artarsa ampul parlaklığı azalır.</a:t>
            </a:r>
          </a:p>
          <a:p>
            <a:r>
              <a:rPr lang="tr-TR" dirty="0" smtClean="0"/>
              <a:t>Devredeki </a:t>
            </a:r>
            <a:r>
              <a:rPr lang="tr-TR" u="sng" dirty="0" smtClean="0"/>
              <a:t>iletkenin dik kesit alanı (kalınlığı) azalırsa ampul parlaklığı  azalır.</a:t>
            </a:r>
          </a:p>
          <a:p>
            <a:endParaRPr lang="tr-TR" dirty="0"/>
          </a:p>
        </p:txBody>
      </p:sp>
      <p:grpSp>
        <p:nvGrpSpPr>
          <p:cNvPr id="6" name="5 Grup"/>
          <p:cNvGrpSpPr/>
          <p:nvPr/>
        </p:nvGrpSpPr>
        <p:grpSpPr>
          <a:xfrm>
            <a:off x="5191905" y="1465596"/>
            <a:ext cx="3739333" cy="4429156"/>
            <a:chOff x="5191905" y="1571612"/>
            <a:chExt cx="3739333" cy="4429156"/>
          </a:xfrm>
        </p:grpSpPr>
        <p:pic>
          <p:nvPicPr>
            <p:cNvPr id="4" name="Picture 3" descr="C:\Users\MUSTAFA\Desktop\uzuntelksatelbn7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92380" y="1571612"/>
              <a:ext cx="3727782" cy="1754892"/>
            </a:xfrm>
            <a:prstGeom prst="rect">
              <a:avLst/>
            </a:prstGeom>
            <a:noFill/>
          </p:spPr>
        </p:pic>
        <p:pic>
          <p:nvPicPr>
            <p:cNvPr id="5" name="Picture 2" descr="C:\Users\MUSTAFA\Desktop\imagesCA0X6HBP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91905" y="4214818"/>
              <a:ext cx="3739333" cy="17859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142984"/>
            <a:ext cx="7615262" cy="1208085"/>
          </a:xfrm>
        </p:spPr>
        <p:txBody>
          <a:bodyPr/>
          <a:lstStyle/>
          <a:p>
            <a:r>
              <a:rPr lang="tr-TR" dirty="0" smtClean="0"/>
              <a:t>Eğer farklı cins iletkenler kullanılırsa iletkenin cinsine göre ampul parlaklığında değişiklikler olacaktır.</a:t>
            </a:r>
          </a:p>
          <a:p>
            <a:endParaRPr lang="tr-TR" dirty="0"/>
          </a:p>
        </p:txBody>
      </p:sp>
      <p:grpSp>
        <p:nvGrpSpPr>
          <p:cNvPr id="6" name="5 Grup"/>
          <p:cNvGrpSpPr/>
          <p:nvPr/>
        </p:nvGrpSpPr>
        <p:grpSpPr>
          <a:xfrm>
            <a:off x="1214414" y="3071810"/>
            <a:ext cx="6072230" cy="2947388"/>
            <a:chOff x="1643042" y="3124818"/>
            <a:chExt cx="5338786" cy="251398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628" y="3124818"/>
              <a:ext cx="1981200" cy="2495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43042" y="3143248"/>
              <a:ext cx="1981200" cy="2495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714776"/>
          </a:xfrm>
        </p:spPr>
        <p:txBody>
          <a:bodyPr/>
          <a:lstStyle/>
          <a:p>
            <a:r>
              <a:rPr lang="tr-TR" dirty="0" smtClean="0"/>
              <a:t>Sonuç olarak devredeki ampulün parlaklığı kullanılan iletken telin;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Uzunluğuna,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Kalınlığına,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Cinsine,</a:t>
            </a:r>
          </a:p>
          <a:p>
            <a:pPr>
              <a:buNone/>
            </a:pPr>
            <a:r>
              <a:rPr lang="tr-TR" dirty="0" smtClean="0"/>
              <a:t>bağlı olarak değişir.</a:t>
            </a:r>
          </a:p>
          <a:p>
            <a:r>
              <a:rPr lang="tr-TR" dirty="0" smtClean="0"/>
              <a:t>Uzunluk arttıkça, ampul parlaklığı azalır.</a:t>
            </a:r>
          </a:p>
          <a:p>
            <a:r>
              <a:rPr lang="tr-TR" dirty="0" smtClean="0"/>
              <a:t>Kalınlık arttıkça, ampul parlaklığı artar.</a:t>
            </a:r>
          </a:p>
          <a:p>
            <a:pPr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06532">
            <a:off x="5475112" y="4576454"/>
            <a:ext cx="3467706" cy="1109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0" y="2332038"/>
            <a:ext cx="91440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Mustafa ÇELİK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Fen ve Teknoloji Öğretmeni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Türk Telekom YİBO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Digor/KARS</a:t>
            </a:r>
          </a:p>
        </p:txBody>
      </p:sp>
      <p:pic>
        <p:nvPicPr>
          <p:cNvPr id="7171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79375"/>
            <a:ext cx="3500438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79" y="6309320"/>
            <a:ext cx="1557543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</TotalTime>
  <Words>141</Words>
  <Application>Microsoft Office PowerPoint</Application>
  <PresentationFormat>Ekran Gösterisi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YAŞAMIMIZDAKİ ELEKTRİK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İNSANLARDA ÜREME, BÜYÜME ve GELİŞME</dc:title>
  <dc:creator>MUSTAFA</dc:creator>
  <cp:lastModifiedBy>fikret ünlü</cp:lastModifiedBy>
  <cp:revision>47</cp:revision>
  <dcterms:created xsi:type="dcterms:W3CDTF">2010-10-03T19:43:53Z</dcterms:created>
  <dcterms:modified xsi:type="dcterms:W3CDTF">2011-05-16T16:53:27Z</dcterms:modified>
</cp:coreProperties>
</file>