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6" r:id="rId3"/>
    <p:sldId id="267" r:id="rId4"/>
    <p:sldId id="268" r:id="rId5"/>
    <p:sldId id="269" r:id="rId6"/>
    <p:sldId id="270" r:id="rId7"/>
    <p:sldId id="26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4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61CD9-AFDA-4A22-9D01-94E2FE6D82A3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A87FB-3F92-4BA6-A6B9-0A525FAA1D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25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3332" y="3000372"/>
            <a:ext cx="9001156" cy="1470025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MADDENİN HALLERİ ve 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348" y="4643446"/>
            <a:ext cx="7858180" cy="785818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Isınma – Soğuma Eğrileri</a:t>
            </a:r>
            <a:endParaRPr lang="tr-TR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14290"/>
            <a:ext cx="4025908" cy="3014997"/>
          </a:xfrm>
          <a:prstGeom prst="rect">
            <a:avLst/>
          </a:prstGeom>
          <a:noFill/>
        </p:spPr>
      </p:pic>
      <p:sp>
        <p:nvSpPr>
          <p:cNvPr id="5" name="2 Alt Başlık"/>
          <p:cNvSpPr txBox="1">
            <a:spLocks/>
          </p:cNvSpPr>
          <p:nvPr/>
        </p:nvSpPr>
        <p:spPr>
          <a:xfrm>
            <a:off x="5214910" y="6143644"/>
            <a:ext cx="3929090" cy="50006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Mustafa ÇELİK</a:t>
            </a:r>
            <a:endParaRPr kumimoji="0" lang="tr-TR" sz="2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D:\FLASH OLARAK DÜZENLENENCEK SUNULAR\özgün slayttt\88\ÜNİTE 5 MADDENİN HALLERİ ve ISI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48435"/>
            <a:ext cx="1446507" cy="50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2779404"/>
          </a:xfrm>
        </p:spPr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" dirty="0" smtClean="0"/>
              <a:t> </a:t>
            </a:r>
            <a:r>
              <a:rPr lang="es-ES" baseline="30000" dirty="0" smtClean="0"/>
              <a:t>o</a:t>
            </a:r>
            <a:r>
              <a:rPr lang="tr-TR" dirty="0" smtClean="0"/>
              <a:t> </a:t>
            </a:r>
            <a:r>
              <a:rPr lang="es-ES" dirty="0" smtClean="0"/>
              <a:t>C'ta su donar, buz erir;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s-ES" dirty="0" smtClean="0"/>
              <a:t> </a:t>
            </a:r>
            <a:r>
              <a:rPr lang="es-ES" baseline="30000" dirty="0" smtClean="0"/>
              <a:t>o</a:t>
            </a:r>
            <a:r>
              <a:rPr lang="tr-TR" dirty="0" smtClean="0"/>
              <a:t> </a:t>
            </a:r>
            <a:r>
              <a:rPr lang="es-ES" dirty="0" smtClean="0"/>
              <a:t>C'ta su kaynar, su buharı yoğuşur. </a:t>
            </a:r>
            <a:endParaRPr lang="tr-TR" dirty="0" smtClean="0"/>
          </a:p>
          <a:p>
            <a:r>
              <a:rPr lang="es-ES" dirty="0" smtClean="0"/>
              <a:t>Suyun</a:t>
            </a:r>
            <a:r>
              <a:rPr lang="tr-TR" dirty="0" smtClean="0"/>
              <a:t> miktarı değişse bile ya da farklı ısı kaynakları kullanılsa bu değerler değişmez. </a:t>
            </a:r>
          </a:p>
          <a:p>
            <a:r>
              <a:rPr lang="tr-TR" dirty="0" smtClean="0"/>
              <a:t>Erime – donma ve kaynama – </a:t>
            </a:r>
            <a:r>
              <a:rPr lang="tr-TR" dirty="0" err="1" smtClean="0"/>
              <a:t>yoğuşma</a:t>
            </a:r>
            <a:r>
              <a:rPr lang="tr-TR" dirty="0" smtClean="0"/>
              <a:t> sıcaklıkları maddeye ait bir özellik olup, ayırt edici özelliklerdir.</a:t>
            </a:r>
          </a:p>
        </p:txBody>
      </p:sp>
      <p:sp>
        <p:nvSpPr>
          <p:cNvPr id="4" name="3 Dikdörtgen"/>
          <p:cNvSpPr/>
          <p:nvPr/>
        </p:nvSpPr>
        <p:spPr>
          <a:xfrm>
            <a:off x="214282" y="4071942"/>
            <a:ext cx="857256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500" b="1" dirty="0" smtClean="0">
                <a:ln w="31550" cmpd="sng">
                  <a:gradFill>
                    <a:gsLst>
                      <a:gs pos="25000">
                        <a:srgbClr val="FF00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Erime Noktası = Donma Noktası</a:t>
            </a:r>
            <a:endParaRPr lang="tr-TR" sz="3500" b="1" cap="none" spc="0" dirty="0">
              <a:ln w="31550" cmpd="sng">
                <a:gradFill>
                  <a:gsLst>
                    <a:gs pos="25000">
                      <a:srgbClr val="FF00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57158" y="5072074"/>
            <a:ext cx="8429684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Kaynama Noktası = </a:t>
            </a:r>
            <a:r>
              <a:rPr lang="tr-TR" sz="35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Yoğuşma</a:t>
            </a:r>
            <a:r>
              <a:rPr lang="tr-TR" sz="3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Noktası</a:t>
            </a:r>
            <a:endParaRPr lang="tr-TR" sz="3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857892"/>
            <a:ext cx="8229600" cy="785818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Grafikte sıcaklık sabit kaldığında hâl değişimleri gerçekleşmektedir ve bu sırada madde her iki hâlde de bulunur.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82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5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 a d d e l e r i n ısınma ve soğuma g r a f i k l e r i n e bakarak o maddelerin donma-erime ve</a:t>
            </a:r>
            <a:r>
              <a:rPr lang="tr-TR" dirty="0" smtClean="0"/>
              <a:t> kaynama-</a:t>
            </a:r>
            <a:r>
              <a:rPr lang="tr-TR" dirty="0" err="1" smtClean="0"/>
              <a:t>yoğuşma</a:t>
            </a:r>
            <a:r>
              <a:rPr lang="tr-TR" dirty="0" smtClean="0"/>
              <a:t> sıcaklıklarını ve grafikteki süreçlerin hangi hâl değişimlerine karşılık geldiğini tespit edebiliriz.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34374"/>
            <a:ext cx="9144000" cy="582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800" b="1" i="1" dirty="0" smtClean="0"/>
              <a:t>Mustafa ÇELİK</a:t>
            </a:r>
          </a:p>
          <a:p>
            <a:pPr algn="ctr">
              <a:buNone/>
            </a:pPr>
            <a:r>
              <a:rPr lang="tr-TR" sz="4800" b="1" i="1" dirty="0" smtClean="0"/>
              <a:t>Fen ve Teknoloji Öğretmeni</a:t>
            </a:r>
          </a:p>
          <a:p>
            <a:pPr algn="ctr">
              <a:buNone/>
            </a:pPr>
            <a:r>
              <a:rPr lang="tr-TR" sz="4800" b="1" i="1" dirty="0" smtClean="0"/>
              <a:t>Türk Telekom YİBO</a:t>
            </a:r>
          </a:p>
          <a:p>
            <a:pPr algn="ctr">
              <a:buNone/>
            </a:pPr>
            <a:r>
              <a:rPr lang="tr-TR" sz="4800" b="1" i="1" dirty="0" smtClean="0"/>
              <a:t>Digor/KARS</a:t>
            </a:r>
            <a:endParaRPr lang="tr-TR" sz="4800" b="1" i="1" dirty="0"/>
          </a:p>
        </p:txBody>
      </p:sp>
      <p:pic>
        <p:nvPicPr>
          <p:cNvPr id="2050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0034" y="79512"/>
            <a:ext cx="3500462" cy="2621491"/>
          </a:xfrm>
          <a:prstGeom prst="rect">
            <a:avLst/>
          </a:prstGeom>
          <a:noFill/>
        </p:spPr>
      </p:pic>
      <p:pic>
        <p:nvPicPr>
          <p:cNvPr id="2" name="Picture 2" descr="D:\FLASH OLARAK DÜZENLENENCEK SUNULAR\özgün slayttt\88\ÜNİTE 5 MADDENİN HALLERİ ve ISI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09320"/>
            <a:ext cx="1557543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567</TotalTime>
  <Words>141</Words>
  <Application>Microsoft Office PowerPoint</Application>
  <PresentationFormat>Ekran Gösterisi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MADDENİN HALLERİ ve 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HÜCRE BÖLÜNMESİ VE KALITIM</dc:title>
  <dc:creator>MUSTAFA</dc:creator>
  <cp:lastModifiedBy>fikret ünlü</cp:lastModifiedBy>
  <cp:revision>78</cp:revision>
  <dcterms:created xsi:type="dcterms:W3CDTF">2010-10-17T16:29:05Z</dcterms:created>
  <dcterms:modified xsi:type="dcterms:W3CDTF">2011-05-16T18:13:43Z</dcterms:modified>
</cp:coreProperties>
</file>