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5" r:id="rId3"/>
    <p:sldId id="276" r:id="rId4"/>
    <p:sldId id="277" r:id="rId5"/>
    <p:sldId id="274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6F624A-9678-4EFA-8E4B-328A6AED902E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FDCF5E-8C63-4BDB-A871-B938028067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283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F7D1-B7FC-4CDE-ADFA-B2CABBC952B5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6EF6-4698-4D4A-8A41-B73B064EFF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CF2F0-5AD9-4157-8C68-C39F59985723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3ABB-C640-4AB4-98E3-C02BCBD75C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300D-1853-4D55-9652-27DBAF5DD23C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AFE8-7EFF-4D9B-A80B-5B7EFE4AC9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D51AA-2CD6-4AD2-809E-CA73F556C8E7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5D40-3603-4E56-802E-BE4A98856D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54F8-54D0-40EA-9ECD-0BB3C9B4B5A0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B513-B8DD-4FBF-B981-40C97F712D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9DFC-B554-4CE7-858D-B79CAD5D5F33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72CBB-6303-4D0F-8679-83B395AAB9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665B9-396D-43BD-8D53-2AA8CB452047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B9D2A-4C70-45F0-98A1-2A2C20ECB0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53331-EB84-4A31-9DF2-9BB9B20E44FA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09A0-20E9-4956-94A6-AC4FCF2C237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C729-498F-4A12-941D-80F5FF9466CC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DA40-D1DB-4AE3-80E8-00A5DFD17C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F92C-295B-48F1-A24C-D635912B0130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3E2E-E41A-43DC-9096-9714039016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9E5AB-3323-4956-8A96-CA6ED8C0BD79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193E-7F3D-49AB-A298-9FA290ECEE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3667D0-2451-4047-9F44-54696463B196}" type="datetimeFigureOut">
              <a:rPr lang="tr-TR"/>
              <a:pPr>
                <a:defRPr/>
              </a:pPr>
              <a:t>13.05.2011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BF1468-4ED7-4E33-9000-6B20ED66780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3357562"/>
            <a:ext cx="8572560" cy="1828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YERKABUĞU NELERDEN OLUŞUR?</a:t>
            </a:r>
            <a:endParaRPr lang="tr-TR" dirty="0"/>
          </a:p>
        </p:txBody>
      </p:sp>
      <p:pic>
        <p:nvPicPr>
          <p:cNvPr id="5123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3275" y="298450"/>
            <a:ext cx="4597400" cy="344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Başlık"/>
          <p:cNvSpPr txBox="1">
            <a:spLocks/>
          </p:cNvSpPr>
          <p:nvPr/>
        </p:nvSpPr>
        <p:spPr>
          <a:xfrm>
            <a:off x="285720" y="5214950"/>
            <a:ext cx="8572560" cy="685792"/>
          </a:xfrm>
          <a:prstGeom prst="rect">
            <a:avLst/>
          </a:prstGeom>
          <a:ln>
            <a:noFill/>
          </a:ln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Madenler </a:t>
            </a:r>
            <a:r>
              <a:rPr lang="tr-TR" sz="3200" b="1" smtClean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ve Teknoloji</a:t>
            </a:r>
            <a:endParaRPr lang="tr-TR" sz="3200" b="1" dirty="0">
              <a:solidFill>
                <a:srgbClr val="FF0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125" name="5 Metin kutusu"/>
          <p:cNvSpPr txBox="1">
            <a:spLocks noChangeArrowheads="1"/>
          </p:cNvSpPr>
          <p:nvPr/>
        </p:nvSpPr>
        <p:spPr bwMode="auto">
          <a:xfrm>
            <a:off x="6500813" y="6215063"/>
            <a:ext cx="2643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i="1" dirty="0">
                <a:solidFill>
                  <a:schemeClr val="bg1"/>
                </a:solidFill>
                <a:latin typeface="Constantia" pitchFamily="18" charset="0"/>
              </a:rPr>
              <a:t>Mustafa ÇELİK</a:t>
            </a:r>
          </a:p>
        </p:txBody>
      </p:sp>
      <p:pic>
        <p:nvPicPr>
          <p:cNvPr id="1026" name="Picture 2" descr="D:\FLASH OLARAK DÜZENLENENCEK SUNULAR\özgün slayttt\66\ÜNİTE 8 YERKABUĞU NELERDEN OLUŞUR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82421"/>
            <a:ext cx="1350031" cy="47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5375" y="980728"/>
            <a:ext cx="423862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4834880" cy="5487889"/>
          </a:xfrm>
        </p:spPr>
        <p:txBody>
          <a:bodyPr/>
          <a:lstStyle/>
          <a:p>
            <a:r>
              <a:rPr lang="tr-TR" dirty="0" smtClean="0"/>
              <a:t>Ekonomik değeri olan taş ve minerallere maden denir.</a:t>
            </a:r>
          </a:p>
          <a:p>
            <a:r>
              <a:rPr lang="tr-TR" dirty="0" smtClean="0"/>
              <a:t>Madenler kayaçların içerisinde bulunur.</a:t>
            </a:r>
          </a:p>
          <a:p>
            <a:r>
              <a:rPr lang="tr-TR" dirty="0" smtClean="0"/>
              <a:t>Bileşiminde önemli ölçüde maden bulunan kayaçlara </a:t>
            </a:r>
            <a:r>
              <a:rPr lang="tr-TR" b="1" dirty="0" smtClean="0"/>
              <a:t>maden filizi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Bunların bazıları özel fırınlarda çok yüksek sıcaklığa getirilir ve bu yolla içlerindeki madenin eriyerek kayaçtan ayrışması sağlanır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637853"/>
          </a:xfrm>
        </p:spPr>
        <p:txBody>
          <a:bodyPr/>
          <a:lstStyle/>
          <a:p>
            <a:r>
              <a:rPr lang="sv-SE" dirty="0" smtClean="0"/>
              <a:t>Kuvars, elmas ve yakut gibi değerli taşlar</a:t>
            </a:r>
            <a:r>
              <a:rPr lang="tr-TR" dirty="0" smtClean="0"/>
              <a:t> ekonomik değerlerinin yüksek olması ve birçok alanda gereksinim duyulmasından dolayı yeryüzüne çıkarılarak işlenmektedir.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308610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852936"/>
            <a:ext cx="30480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6450" y="4953000"/>
            <a:ext cx="32575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9350" y="2708920"/>
            <a:ext cx="29146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4819650"/>
            <a:ext cx="29241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105400"/>
            <a:ext cx="33909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USTAFA\AppData\Local\Microsoft\Windows\Temporary Internet Files\Content.IE5\1GQ3AELF\MC9002908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4543" y="1412776"/>
            <a:ext cx="2109457" cy="2504792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484784"/>
            <a:ext cx="7920880" cy="4839816"/>
          </a:xfrm>
        </p:spPr>
        <p:txBody>
          <a:bodyPr/>
          <a:lstStyle/>
          <a:p>
            <a:r>
              <a:rPr lang="tr-TR" dirty="0" smtClean="0"/>
              <a:t>Madenler, milyonlarca yılda oluşan ve tüketildiklerinde yenilenemeyen kaynaklardır.</a:t>
            </a:r>
          </a:p>
          <a:p>
            <a:r>
              <a:rPr lang="tr-TR" dirty="0" smtClean="0"/>
              <a:t>Bir ülkenin sahip olduğu madenleri kendisinin işlemesi ve sanayide kullanması, o ülkenin ekonomisini güçlendirir.</a:t>
            </a:r>
          </a:p>
          <a:p>
            <a:r>
              <a:rPr lang="tr-TR" dirty="0" smtClean="0"/>
              <a:t>Bunun için de madencilik sektörünün sanayi, enerji, kimya, tarım ve inşaat gibi diğer sektörlerle birlikte gelişmesi şarttır. </a:t>
            </a:r>
          </a:p>
          <a:p>
            <a:r>
              <a:rPr lang="tr-TR" dirty="0" smtClean="0"/>
              <a:t>Çıkarılan madenler işlenerek kullanıma hazır hâle gelmektedir. Ham madde olarak madenleri işleyebilen teknolojilere sahip olmak gerekir.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0" y="2332038"/>
            <a:ext cx="9144000" cy="4525962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tr-TR" sz="4800" b="1" i="1" dirty="0" smtClean="0"/>
              <a:t>Mustafa ÇELİK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dirty="0" smtClean="0"/>
              <a:t>Fen ve Teknoloji Öğretmeni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dirty="0" smtClean="0"/>
              <a:t>Türk Telekom YİBO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tr-TR" sz="4800" b="1" i="1" dirty="0" smtClean="0"/>
              <a:t>Digor/KARS</a:t>
            </a:r>
          </a:p>
        </p:txBody>
      </p:sp>
      <p:pic>
        <p:nvPicPr>
          <p:cNvPr id="7171" name="Picture 2" descr="C:\Users\MUSTAFA\Desktop\strateji\LOGOMU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9700" y="79375"/>
            <a:ext cx="3500438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D:\FLASH OLARAK DÜZENLENENCEK SUNULAR\özgün slayttt\66\ÜNİTE 8 YERKABUĞU NELERDEN OLUŞUR\fenci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81328"/>
            <a:ext cx="1353133" cy="47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752</TotalTime>
  <Words>147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Akış</vt:lpstr>
      <vt:lpstr>YERKABUĞU NELERDEN OLUŞUR?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İNSANLARDA ÜREME, BÜYÜME ve GELİŞME</dc:title>
  <dc:creator>MUSTAFA</dc:creator>
  <cp:lastModifiedBy>fikret ünlü</cp:lastModifiedBy>
  <cp:revision>103</cp:revision>
  <dcterms:created xsi:type="dcterms:W3CDTF">2010-10-03T19:43:53Z</dcterms:created>
  <dcterms:modified xsi:type="dcterms:W3CDTF">2011-05-13T17:43:24Z</dcterms:modified>
</cp:coreProperties>
</file>