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34578" autoAdjust="0"/>
    <p:restoredTop sz="86444" autoAdjust="0"/>
  </p:normalViewPr>
  <p:slideViewPr>
    <p:cSldViewPr>
      <p:cViewPr varScale="1">
        <p:scale>
          <a:sx n="75" d="100"/>
          <a:sy n="75" d="100"/>
        </p:scale>
        <p:origin x="-246" y="-90"/>
      </p:cViewPr>
      <p:guideLst>
        <p:guide orient="horz" pos="2160"/>
        <p:guide pos="2880"/>
      </p:guideLst>
    </p:cSldViewPr>
  </p:slideViewPr>
  <p:outlineViewPr>
    <p:cViewPr>
      <p:scale>
        <a:sx n="33" d="100"/>
        <a:sy n="33" d="100"/>
      </p:scale>
      <p:origin x="222" y="537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C44CE85-87C7-4DDE-9AA5-2A6475147F75}" type="datetimeFigureOut">
              <a:rPr lang="tr-TR" smtClean="0"/>
              <a:t>06.05.2012</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2809615-A2C2-465F-922A-A34B3E7CB708}" type="slidenum">
              <a:rPr lang="tr-TR" smtClean="0"/>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tr-TR" sz="1200" b="1" kern="1200" dirty="0" smtClean="0">
                <a:solidFill>
                  <a:schemeClr val="tx1"/>
                </a:solidFill>
                <a:latin typeface="+mn-lt"/>
                <a:ea typeface="+mn-ea"/>
                <a:cs typeface="+mn-cs"/>
              </a:rPr>
              <a:t>Zebra + Eşek</a:t>
            </a:r>
            <a:endParaRPr lang="tr-TR" sz="1200" kern="1200" dirty="0" smtClean="0">
              <a:solidFill>
                <a:schemeClr val="tx1"/>
              </a:solidFill>
              <a:latin typeface="+mn-lt"/>
              <a:ea typeface="+mn-ea"/>
              <a:cs typeface="+mn-cs"/>
            </a:endParaRPr>
          </a:p>
          <a:p>
            <a:r>
              <a:rPr lang="tr-TR" sz="1200" b="1" kern="1200" dirty="0" smtClean="0">
                <a:solidFill>
                  <a:schemeClr val="tx1"/>
                </a:solidFill>
                <a:latin typeface="+mn-lt"/>
                <a:ea typeface="+mn-ea"/>
                <a:cs typeface="+mn-cs"/>
              </a:rPr>
              <a:t>Zebroid= zebra + at</a:t>
            </a:r>
            <a:r>
              <a:rPr lang="tr-TR" sz="1200" kern="1200" dirty="0" smtClean="0">
                <a:solidFill>
                  <a:schemeClr val="tx1"/>
                </a:solidFill>
                <a:latin typeface="+mn-lt"/>
                <a:ea typeface="+mn-ea"/>
                <a:cs typeface="+mn-cs"/>
              </a:rPr>
              <a:t/>
            </a:r>
            <a:br>
              <a:rPr lang="tr-TR" sz="1200" kern="1200" dirty="0" smtClean="0">
                <a:solidFill>
                  <a:schemeClr val="tx1"/>
                </a:solidFill>
                <a:latin typeface="+mn-lt"/>
                <a:ea typeface="+mn-ea"/>
                <a:cs typeface="+mn-cs"/>
              </a:rPr>
            </a:br>
            <a:r>
              <a:rPr lang="tr-TR" sz="1200" kern="1200" dirty="0" smtClean="0">
                <a:solidFill>
                  <a:schemeClr val="tx1"/>
                </a:solidFill>
                <a:latin typeface="+mn-lt"/>
                <a:ea typeface="+mn-ea"/>
                <a:cs typeface="+mn-cs"/>
              </a:rPr>
              <a:t>Zebra ve atın çiftleşmesiyle meydana gelen ender hayvanlardan biri. Ayrıca doğada da eşine oldukça az rastlanan bir tür. Buna karşılık 19’uncu yüzyıldan beri çiftleştirilmeye çalışılıyor.</a:t>
            </a:r>
          </a:p>
          <a:p>
            <a:r>
              <a:rPr lang="tr-TR" sz="1200" kern="1200" dirty="0" smtClean="0">
                <a:solidFill>
                  <a:schemeClr val="tx1"/>
                </a:solidFill>
                <a:latin typeface="+mn-lt"/>
                <a:ea typeface="+mn-ea"/>
                <a:cs typeface="+mn-cs"/>
              </a:rPr>
              <a:t> </a:t>
            </a:r>
          </a:p>
        </p:txBody>
      </p:sp>
      <p:sp>
        <p:nvSpPr>
          <p:cNvPr id="4" name="3 Slayt Numarası Yer Tutucusu"/>
          <p:cNvSpPr>
            <a:spLocks noGrp="1"/>
          </p:cNvSpPr>
          <p:nvPr>
            <p:ph type="sldNum" sz="quarter" idx="10"/>
          </p:nvPr>
        </p:nvSpPr>
        <p:spPr/>
        <p:txBody>
          <a:bodyPr/>
          <a:lstStyle/>
          <a:p>
            <a:fld id="{42809615-A2C2-465F-922A-A34B3E7CB708}" type="slidenum">
              <a:rPr lang="tr-TR" smtClean="0"/>
              <a:t>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D9F75050-0E15-4C5B-92B0-66D068882F1F}" type="datetimeFigureOut">
              <a:rPr lang="tr-TR" smtClean="0"/>
              <a:pPr/>
              <a:t>06.05.2012</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06.05.2012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06.05.2012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06.05.2012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06.05.2012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06.05.2012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06.05.2012</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06.05.2012</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06.05.2012</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06.05.2012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06.05.2012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B1DEFA8C-F947-479F-BE07-76B6B3F80BF1}"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9F75050-0E15-4C5B-92B0-66D068882F1F}" type="datetimeFigureOut">
              <a:rPr lang="tr-TR" smtClean="0"/>
              <a:pPr/>
              <a:t>06.05.2012</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1DEFA8C-F947-479F-BE07-76B6B3F80BF1}"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1371600" y="1412776"/>
            <a:ext cx="6400800" cy="4226024"/>
          </a:xfrm>
        </p:spPr>
        <p:txBody>
          <a:bodyPr>
            <a:normAutofit/>
          </a:bodyPr>
          <a:lstStyle/>
          <a:p>
            <a:r>
              <a:rPr lang="tr-TR" sz="5400" b="1" dirty="0" smtClean="0"/>
              <a:t>MELEZ HAYVANLAR</a:t>
            </a:r>
            <a:endParaRPr lang="tr-TR" sz="5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sz="3100" b="1" dirty="0" smtClean="0"/>
              <a:t>Kan papağanı = Midas </a:t>
            </a:r>
            <a:r>
              <a:rPr lang="tr-TR" sz="3100" b="1" dirty="0" err="1" smtClean="0"/>
              <a:t>ciklet</a:t>
            </a:r>
            <a:r>
              <a:rPr lang="tr-TR" sz="3100" b="1" dirty="0" smtClean="0"/>
              <a:t> balığı + Kırmızı şeytan balık</a:t>
            </a:r>
            <a:r>
              <a:rPr lang="tr-TR" dirty="0" smtClean="0"/>
              <a:t/>
            </a:r>
            <a:br>
              <a:rPr lang="tr-TR" dirty="0" smtClean="0"/>
            </a:br>
            <a:endParaRPr lang="tr-TR" dirty="0"/>
          </a:p>
        </p:txBody>
      </p:sp>
      <p:pic>
        <p:nvPicPr>
          <p:cNvPr id="4" name="3 İçerik Yer Tutucusu" descr="http://www.yenidenergenekon.com/wp-content/uploads/2009/06/image009.jpg"/>
          <p:cNvPicPr>
            <a:picLocks noGrp="1"/>
          </p:cNvPicPr>
          <p:nvPr>
            <p:ph idx="1"/>
          </p:nvPr>
        </p:nvPicPr>
        <p:blipFill>
          <a:blip r:embed="rId2" cstate="print"/>
          <a:srcRect/>
          <a:stretch>
            <a:fillRect/>
          </a:stretch>
        </p:blipFill>
        <p:spPr bwMode="auto">
          <a:xfrm>
            <a:off x="323529" y="1484785"/>
            <a:ext cx="3672408" cy="3816424"/>
          </a:xfrm>
          <a:prstGeom prst="rect">
            <a:avLst/>
          </a:prstGeom>
          <a:noFill/>
          <a:ln w="9525">
            <a:noFill/>
            <a:miter lim="800000"/>
            <a:headEnd/>
            <a:tailEnd/>
          </a:ln>
        </p:spPr>
      </p:pic>
      <p:sp>
        <p:nvSpPr>
          <p:cNvPr id="5" name="4 Dikdörtgen"/>
          <p:cNvSpPr/>
          <p:nvPr/>
        </p:nvSpPr>
        <p:spPr>
          <a:xfrm>
            <a:off x="4499992" y="1412776"/>
            <a:ext cx="3600400" cy="4893647"/>
          </a:xfrm>
          <a:prstGeom prst="rect">
            <a:avLst/>
          </a:prstGeom>
        </p:spPr>
        <p:txBody>
          <a:bodyPr wrap="square">
            <a:spAutoFit/>
          </a:bodyPr>
          <a:lstStyle/>
          <a:p>
            <a:r>
              <a:rPr lang="tr-TR" sz="2400" dirty="0" smtClean="0"/>
              <a:t>Bu kan papağanı balığı aslında bir karışımın ürünü. Bu balık ilk defa 1986’da Tayvan’da üretildi. Bu balığın ölümcül bir biçimsel bozukluğu var. Örneğin ağzı sadece çok dar bir şekilde dikey olarak açılabiliyor ve bu yüzden sağlıklı bir biçimde beslenmesi çok zor. Çoğu bu yüzden çabucak ölüyor</a:t>
            </a:r>
            <a:r>
              <a:rPr lang="tr-TR" sz="2400" dirty="0" smtClean="0"/>
              <a:t>.</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sz="3600" b="1" dirty="0" smtClean="0"/>
              <a:t>Karışık sülün = Altın + </a:t>
            </a:r>
            <a:r>
              <a:rPr lang="tr-TR" sz="3600" b="1" dirty="0" err="1" smtClean="0"/>
              <a:t>amherst</a:t>
            </a:r>
            <a:r>
              <a:rPr lang="tr-TR" sz="3600" b="1" dirty="0" smtClean="0"/>
              <a:t> sülünü</a:t>
            </a:r>
            <a:r>
              <a:rPr lang="tr-TR" dirty="0" smtClean="0"/>
              <a:t/>
            </a:r>
            <a:br>
              <a:rPr lang="tr-TR" dirty="0" smtClean="0"/>
            </a:br>
            <a:endParaRPr lang="tr-TR" dirty="0"/>
          </a:p>
        </p:txBody>
      </p:sp>
      <p:pic>
        <p:nvPicPr>
          <p:cNvPr id="4" name="3 İçerik Yer Tutucusu" descr="http://www.yenidenergenekon.com/wp-content/uploads/2009/06/image010.jpg"/>
          <p:cNvPicPr>
            <a:picLocks noGrp="1"/>
          </p:cNvPicPr>
          <p:nvPr>
            <p:ph idx="1"/>
          </p:nvPr>
        </p:nvPicPr>
        <p:blipFill>
          <a:blip r:embed="rId2" cstate="print"/>
          <a:srcRect/>
          <a:stretch>
            <a:fillRect/>
          </a:stretch>
        </p:blipFill>
        <p:spPr bwMode="auto">
          <a:xfrm>
            <a:off x="395537" y="1916833"/>
            <a:ext cx="4320480" cy="3384376"/>
          </a:xfrm>
          <a:prstGeom prst="rect">
            <a:avLst/>
          </a:prstGeom>
          <a:noFill/>
          <a:ln w="9525">
            <a:noFill/>
            <a:miter lim="800000"/>
            <a:headEnd/>
            <a:tailEnd/>
          </a:ln>
        </p:spPr>
      </p:pic>
      <p:sp>
        <p:nvSpPr>
          <p:cNvPr id="5" name="4 Dikdörtgen"/>
          <p:cNvSpPr/>
          <p:nvPr/>
        </p:nvSpPr>
        <p:spPr>
          <a:xfrm>
            <a:off x="5076056" y="1196752"/>
            <a:ext cx="3456384" cy="5355312"/>
          </a:xfrm>
          <a:prstGeom prst="rect">
            <a:avLst/>
          </a:prstGeom>
        </p:spPr>
        <p:txBody>
          <a:bodyPr wrap="square">
            <a:spAutoFit/>
          </a:bodyPr>
          <a:lstStyle/>
          <a:p>
            <a:r>
              <a:rPr lang="tr-TR" sz="2800" dirty="0" smtClean="0"/>
              <a:t>Altın Sülün çoğu zaman onunla aynı gözüken dişi </a:t>
            </a:r>
            <a:r>
              <a:rPr lang="tr-TR" sz="2800" dirty="0" err="1" smtClean="0"/>
              <a:t>Amherst</a:t>
            </a:r>
            <a:r>
              <a:rPr lang="tr-TR" sz="2800" dirty="0" smtClean="0"/>
              <a:t> sülünü ile çiftleştirilir. Sonuç ise her iki ebeveynin de mükemmel renklerini almış bu gördüğümüz sülün. </a:t>
            </a:r>
            <a:endParaRPr lang="tr-TR" dirty="0" smtClean="0"/>
          </a:p>
          <a:p>
            <a:endParaRPr lang="tr-TR" dirty="0" smtClean="0"/>
          </a:p>
          <a:p>
            <a:endParaRPr lang="tr-TR" dirty="0" smtClean="0"/>
          </a:p>
          <a:p>
            <a:endParaRPr lang="tr-TR" dirty="0" smtClean="0"/>
          </a:p>
          <a:p>
            <a:endParaRPr lang="tr-TR" dirty="0" smtClean="0"/>
          </a:p>
          <a:p>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Hazırlayan:</a:t>
            </a:r>
            <a:endParaRPr lang="tr-TR" dirty="0"/>
          </a:p>
        </p:txBody>
      </p:sp>
      <p:sp>
        <p:nvSpPr>
          <p:cNvPr id="3" name="2 İçerik Yer Tutucusu"/>
          <p:cNvSpPr>
            <a:spLocks noGrp="1"/>
          </p:cNvSpPr>
          <p:nvPr>
            <p:ph idx="1"/>
          </p:nvPr>
        </p:nvSpPr>
        <p:spPr/>
        <p:txBody>
          <a:bodyPr/>
          <a:lstStyle/>
          <a:p>
            <a:r>
              <a:rPr lang="tr-TR" dirty="0" smtClean="0"/>
              <a:t>Ahmet TUNÇ</a:t>
            </a:r>
          </a:p>
          <a:p>
            <a:r>
              <a:rPr lang="tr-TR" dirty="0" smtClean="0"/>
              <a:t>Fen ve Teknoloji Öğretmeni</a:t>
            </a:r>
          </a:p>
          <a:p>
            <a:r>
              <a:rPr lang="tr-TR" dirty="0" smtClean="0"/>
              <a:t>Kaynak:http://www.</a:t>
            </a:r>
            <a:r>
              <a:rPr lang="tr-TR" dirty="0" err="1" smtClean="0"/>
              <a:t>yenidenergenekon</a:t>
            </a:r>
            <a:r>
              <a:rPr lang="tr-TR" dirty="0" smtClean="0"/>
              <a:t>.com/221-melez-hayvanlar/</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467600" cy="6034682"/>
          </a:xfrm>
        </p:spPr>
        <p:txBody>
          <a:bodyPr>
            <a:normAutofit fontScale="90000"/>
          </a:bodyPr>
          <a:lstStyle/>
          <a:p>
            <a:pPr algn="ct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dirty="0" smtClean="0"/>
              <a:t/>
            </a:r>
            <a:br>
              <a:rPr lang="tr-TR" dirty="0" smtClean="0"/>
            </a:br>
            <a:r>
              <a:rPr lang="tr-TR" sz="2200" dirty="0" smtClean="0"/>
              <a:t/>
            </a:r>
            <a:br>
              <a:rPr lang="tr-TR" sz="2200" dirty="0" smtClean="0"/>
            </a:br>
            <a:r>
              <a:rPr lang="tr-TR" sz="2200" dirty="0" smtClean="0"/>
              <a:t/>
            </a:r>
            <a:br>
              <a:rPr lang="tr-TR" sz="2200" dirty="0" smtClean="0"/>
            </a:br>
            <a:r>
              <a:rPr lang="tr-TR" sz="2200" dirty="0" smtClean="0"/>
              <a:t/>
            </a:r>
            <a:br>
              <a:rPr lang="tr-TR" sz="2200" dirty="0" smtClean="0"/>
            </a:br>
            <a:r>
              <a:rPr lang="tr-TR" sz="2200" dirty="0" smtClean="0"/>
              <a:t/>
            </a:r>
            <a:br>
              <a:rPr lang="tr-TR" sz="2200" dirty="0" smtClean="0"/>
            </a:br>
            <a:r>
              <a:rPr lang="tr-TR" sz="2200" dirty="0" smtClean="0"/>
              <a:t/>
            </a:r>
            <a:br>
              <a:rPr lang="tr-TR" sz="2200" dirty="0" smtClean="0"/>
            </a:br>
            <a:r>
              <a:rPr lang="tr-TR" sz="2200" dirty="0" smtClean="0"/>
              <a:t/>
            </a:r>
            <a:br>
              <a:rPr lang="tr-TR" sz="2200" dirty="0" smtClean="0"/>
            </a:br>
            <a:r>
              <a:rPr lang="tr-TR" sz="2200" dirty="0" smtClean="0"/>
              <a:t/>
            </a:r>
            <a:br>
              <a:rPr lang="tr-TR" sz="2200" dirty="0" smtClean="0"/>
            </a:br>
            <a:r>
              <a:rPr lang="tr-TR" sz="2200" dirty="0" smtClean="0"/>
              <a:t/>
            </a:r>
            <a:br>
              <a:rPr lang="tr-TR" sz="2200" dirty="0" smtClean="0"/>
            </a:br>
            <a:r>
              <a:rPr lang="tr-TR" sz="2200" dirty="0" smtClean="0"/>
              <a:t/>
            </a:r>
            <a:br>
              <a:rPr lang="tr-TR" sz="2200" dirty="0" smtClean="0"/>
            </a:br>
            <a:r>
              <a:rPr lang="tr-TR" sz="2200" dirty="0" smtClean="0"/>
              <a:t/>
            </a:r>
            <a:br>
              <a:rPr lang="tr-TR" sz="2200" dirty="0" smtClean="0"/>
            </a:br>
            <a:r>
              <a:rPr lang="tr-TR" sz="2200" dirty="0" smtClean="0"/>
              <a:t/>
            </a:r>
            <a:br>
              <a:rPr lang="tr-TR" sz="2200" dirty="0" smtClean="0"/>
            </a:br>
            <a:r>
              <a:rPr lang="tr-TR" sz="2200" dirty="0" smtClean="0"/>
              <a:t/>
            </a:r>
            <a:br>
              <a:rPr lang="tr-TR" sz="2200" dirty="0" smtClean="0"/>
            </a:br>
            <a:r>
              <a:rPr lang="tr-TR" sz="2200" dirty="0" smtClean="0"/>
              <a:t/>
            </a:r>
            <a:br>
              <a:rPr lang="tr-TR" sz="2200" dirty="0" smtClean="0"/>
            </a:br>
            <a:r>
              <a:rPr lang="tr-TR" sz="2200" dirty="0" smtClean="0"/>
              <a:t/>
            </a:r>
            <a:br>
              <a:rPr lang="tr-TR" sz="2200" dirty="0" smtClean="0"/>
            </a:br>
            <a:r>
              <a:rPr lang="tr-TR" sz="2200" dirty="0" smtClean="0"/>
              <a:t/>
            </a:r>
            <a:br>
              <a:rPr lang="tr-TR" sz="2200" dirty="0" smtClean="0"/>
            </a:br>
            <a:r>
              <a:rPr lang="tr-TR" sz="2200" dirty="0" smtClean="0"/>
              <a:t/>
            </a:r>
            <a:br>
              <a:rPr lang="tr-TR" sz="2200" dirty="0" smtClean="0"/>
            </a:br>
            <a:r>
              <a:rPr lang="tr-TR" sz="2200" dirty="0" smtClean="0"/>
              <a:t/>
            </a:r>
            <a:br>
              <a:rPr lang="tr-TR" sz="2200" dirty="0" smtClean="0"/>
            </a:br>
            <a:r>
              <a:rPr lang="tr-TR" sz="2200" dirty="0" smtClean="0"/>
              <a:t/>
            </a:r>
            <a:br>
              <a:rPr lang="tr-TR" sz="2200" dirty="0" smtClean="0"/>
            </a:br>
            <a:r>
              <a:rPr lang="tr-TR" sz="2200" dirty="0" smtClean="0"/>
              <a:t/>
            </a:r>
            <a:br>
              <a:rPr lang="tr-TR" sz="2200" dirty="0" smtClean="0"/>
            </a:br>
            <a:r>
              <a:rPr lang="tr-TR" sz="2200" dirty="0" smtClean="0"/>
              <a:t/>
            </a:r>
            <a:br>
              <a:rPr lang="tr-TR" sz="2200" dirty="0" smtClean="0"/>
            </a:br>
            <a:r>
              <a:rPr lang="tr-TR" sz="2200" dirty="0" smtClean="0"/>
              <a:t/>
            </a:r>
            <a:br>
              <a:rPr lang="tr-TR" sz="2200" dirty="0" smtClean="0"/>
            </a:br>
            <a:r>
              <a:rPr lang="tr-TR" sz="2200" dirty="0" smtClean="0"/>
              <a:t/>
            </a:r>
            <a:br>
              <a:rPr lang="tr-TR" sz="2200" dirty="0" smtClean="0"/>
            </a:br>
            <a:r>
              <a:rPr lang="tr-TR" sz="2200" dirty="0" smtClean="0"/>
              <a:t/>
            </a:r>
            <a:br>
              <a:rPr lang="tr-TR" sz="2200" dirty="0" smtClean="0"/>
            </a:br>
            <a:r>
              <a:rPr lang="tr-TR" sz="2200" dirty="0" smtClean="0"/>
              <a:t/>
            </a:r>
            <a:br>
              <a:rPr lang="tr-TR" sz="2200" dirty="0" smtClean="0"/>
            </a:br>
            <a:r>
              <a:rPr lang="tr-TR" sz="2200" dirty="0" smtClean="0"/>
              <a:t/>
            </a:r>
            <a:br>
              <a:rPr lang="tr-TR" sz="2200" dirty="0" smtClean="0"/>
            </a:br>
            <a:r>
              <a:rPr lang="tr-TR" sz="2000" dirty="0" smtClean="0"/>
              <a:t/>
            </a:r>
            <a:br>
              <a:rPr lang="tr-TR" sz="2000" dirty="0" smtClean="0"/>
            </a:br>
            <a:r>
              <a:rPr lang="tr-TR" sz="2000" dirty="0" smtClean="0"/>
              <a:t/>
            </a:r>
            <a:br>
              <a:rPr lang="tr-TR" sz="2000" dirty="0" smtClean="0"/>
            </a:br>
            <a:r>
              <a:rPr lang="tr-TR" sz="2000" dirty="0" smtClean="0"/>
              <a:t/>
            </a:r>
            <a:br>
              <a:rPr lang="tr-TR" sz="2000" dirty="0" smtClean="0"/>
            </a:br>
            <a:r>
              <a:rPr lang="tr-TR" sz="2000" dirty="0" smtClean="0"/>
              <a:t/>
            </a:r>
            <a:br>
              <a:rPr lang="tr-TR" sz="2000" dirty="0" smtClean="0"/>
            </a:br>
            <a:r>
              <a:rPr lang="tr-TR" sz="2000" dirty="0" smtClean="0"/>
              <a:t> </a:t>
            </a:r>
            <a:r>
              <a:rPr lang="tr-TR" sz="2000" dirty="0" smtClean="0"/>
              <a:t>  </a:t>
            </a:r>
            <a:r>
              <a:rPr lang="tr-TR" sz="4400" b="1" dirty="0" smtClean="0"/>
              <a:t>Zebra </a:t>
            </a:r>
            <a:r>
              <a:rPr lang="tr-TR" sz="4400" b="1" dirty="0" smtClean="0"/>
              <a:t>+ Eşek</a:t>
            </a:r>
            <a:br>
              <a:rPr lang="tr-TR" sz="4400" b="1" dirty="0" smtClean="0"/>
            </a:br>
            <a:r>
              <a:rPr lang="tr-TR" sz="2000" dirty="0" smtClean="0"/>
              <a:t/>
            </a:r>
            <a:br>
              <a:rPr lang="tr-TR" sz="2000" dirty="0" smtClean="0"/>
            </a:br>
            <a:r>
              <a:rPr lang="tr-TR" sz="2200" dirty="0" smtClean="0"/>
              <a:t/>
            </a:r>
            <a:br>
              <a:rPr lang="tr-TR" sz="2200" dirty="0" smtClean="0"/>
            </a:br>
            <a:r>
              <a:rPr lang="tr-TR" sz="2200" dirty="0" smtClean="0"/>
              <a:t/>
            </a:r>
            <a:br>
              <a:rPr lang="tr-TR" sz="2200" dirty="0" smtClean="0"/>
            </a:br>
            <a:endParaRPr lang="tr-TR" sz="2200" dirty="0"/>
          </a:p>
        </p:txBody>
      </p:sp>
      <p:pic>
        <p:nvPicPr>
          <p:cNvPr id="4" name="3 İçerik Yer Tutucusu" descr="http://www.yenidenergenekon.com/wp-content/uploads/2009/06/image0019.jpg"/>
          <p:cNvPicPr>
            <a:picLocks noGrp="1"/>
          </p:cNvPicPr>
          <p:nvPr>
            <p:ph idx="1"/>
          </p:nvPr>
        </p:nvPicPr>
        <p:blipFill>
          <a:blip r:embed="rId2" cstate="print"/>
          <a:srcRect/>
          <a:stretch>
            <a:fillRect/>
          </a:stretch>
        </p:blipFill>
        <p:spPr bwMode="auto">
          <a:xfrm>
            <a:off x="1691680" y="332656"/>
            <a:ext cx="4933950" cy="40386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764704"/>
            <a:ext cx="8229600" cy="792088"/>
          </a:xfrm>
        </p:spPr>
        <p:txBody>
          <a:bodyPr>
            <a:normAutofit/>
          </a:bodyPr>
          <a:lstStyle/>
          <a:p>
            <a:r>
              <a:rPr lang="tr-TR" sz="4000" b="1" dirty="0" smtClean="0"/>
              <a:t>Zebroid= zebra + at</a:t>
            </a:r>
            <a:endParaRPr lang="tr-TR" sz="4000" dirty="0"/>
          </a:p>
        </p:txBody>
      </p:sp>
      <p:pic>
        <p:nvPicPr>
          <p:cNvPr id="10" name="9 İçerik Yer Tutucusu" descr="http://www.yenidenergenekon.com/wp-content/uploads/2009/06/image0024.jpg"/>
          <p:cNvPicPr>
            <a:picLocks noGrp="1"/>
          </p:cNvPicPr>
          <p:nvPr>
            <p:ph idx="1"/>
          </p:nvPr>
        </p:nvPicPr>
        <p:blipFill>
          <a:blip r:embed="rId2" cstate="print"/>
          <a:srcRect/>
          <a:stretch>
            <a:fillRect/>
          </a:stretch>
        </p:blipFill>
        <p:spPr bwMode="auto">
          <a:xfrm>
            <a:off x="1979712" y="1700808"/>
            <a:ext cx="4991100" cy="2352675"/>
          </a:xfrm>
          <a:prstGeom prst="rect">
            <a:avLst/>
          </a:prstGeom>
          <a:noFill/>
          <a:ln w="9525">
            <a:noFill/>
            <a:miter lim="800000"/>
            <a:headEnd/>
            <a:tailEnd/>
          </a:ln>
        </p:spPr>
      </p:pic>
      <p:sp>
        <p:nvSpPr>
          <p:cNvPr id="11" name="10 Dikdörtgen"/>
          <p:cNvSpPr/>
          <p:nvPr/>
        </p:nvSpPr>
        <p:spPr>
          <a:xfrm>
            <a:off x="539552" y="4293097"/>
            <a:ext cx="7272808" cy="2246769"/>
          </a:xfrm>
          <a:prstGeom prst="rect">
            <a:avLst/>
          </a:prstGeom>
        </p:spPr>
        <p:txBody>
          <a:bodyPr wrap="square">
            <a:spAutoFit/>
          </a:bodyPr>
          <a:lstStyle/>
          <a:p>
            <a:r>
              <a:rPr lang="tr-TR" sz="2800" dirty="0" smtClean="0"/>
              <a:t>Zebra ve atın çiftleşmesiyle meydana gelen ender hayvanlardan biri. Ayrıca doğada da eşine oldukça az rastlanan bir tür. Buna karşılık 19’uncu yüzyıldan beri çiftleştirilmeye çalışılıyor</a:t>
            </a:r>
            <a:r>
              <a:rPr lang="tr-TR" sz="2800" dirty="0" smtClean="0"/>
              <a:t>.</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a:spLocks noGrp="1"/>
          </p:cNvSpPr>
          <p:nvPr>
            <p:ph type="title"/>
          </p:nvPr>
        </p:nvSpPr>
        <p:spPr>
          <a:xfrm>
            <a:off x="457200" y="260648"/>
            <a:ext cx="8229600" cy="1296144"/>
          </a:xfrm>
        </p:spPr>
        <p:txBody>
          <a:bodyPr>
            <a:normAutofit fontScale="90000"/>
          </a:bodyPr>
          <a:lstStyle/>
          <a:p>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t>
            </a:r>
            <a:r>
              <a:rPr lang="tr-TR" b="1" dirty="0" err="1" smtClean="0"/>
              <a:t>Liger</a:t>
            </a:r>
            <a:r>
              <a:rPr lang="tr-TR" b="1" dirty="0" smtClean="0"/>
              <a:t>= Aslan + kaplan</a:t>
            </a:r>
            <a:r>
              <a:rPr lang="tr-TR" dirty="0" smtClean="0"/>
              <a:t/>
            </a:r>
            <a:br>
              <a:rPr lang="tr-TR" dirty="0" smtClean="0"/>
            </a:br>
            <a:endParaRPr lang="tr-TR" dirty="0"/>
          </a:p>
        </p:txBody>
      </p:sp>
      <p:pic>
        <p:nvPicPr>
          <p:cNvPr id="6" name="5 İçerik Yer Tutucusu" descr="http://www.yenidenergenekon.com/wp-content/uploads/2009/06/image0032.jpg"/>
          <p:cNvPicPr>
            <a:picLocks noGrp="1"/>
          </p:cNvPicPr>
          <p:nvPr>
            <p:ph idx="1"/>
          </p:nvPr>
        </p:nvPicPr>
        <p:blipFill>
          <a:blip r:embed="rId2" cstate="print"/>
          <a:srcRect/>
          <a:stretch>
            <a:fillRect/>
          </a:stretch>
        </p:blipFill>
        <p:spPr bwMode="auto">
          <a:xfrm>
            <a:off x="2051720" y="1268760"/>
            <a:ext cx="4991100" cy="2619375"/>
          </a:xfrm>
          <a:prstGeom prst="rect">
            <a:avLst/>
          </a:prstGeom>
          <a:noFill/>
          <a:ln w="9525">
            <a:noFill/>
            <a:miter lim="800000"/>
            <a:headEnd/>
            <a:tailEnd/>
          </a:ln>
        </p:spPr>
      </p:pic>
      <p:sp>
        <p:nvSpPr>
          <p:cNvPr id="7" name="6 Dikdörtgen"/>
          <p:cNvSpPr/>
          <p:nvPr/>
        </p:nvSpPr>
        <p:spPr>
          <a:xfrm>
            <a:off x="467544" y="4005065"/>
            <a:ext cx="8496944" cy="2523768"/>
          </a:xfrm>
          <a:prstGeom prst="rect">
            <a:avLst/>
          </a:prstGeom>
        </p:spPr>
        <p:txBody>
          <a:bodyPr wrap="square">
            <a:spAutoFit/>
          </a:bodyPr>
          <a:lstStyle/>
          <a:p>
            <a:r>
              <a:rPr lang="tr-TR" sz="2800" dirty="0" err="1" smtClean="0"/>
              <a:t>Liger</a:t>
            </a:r>
            <a:r>
              <a:rPr lang="tr-TR" sz="2800" dirty="0" smtClean="0"/>
              <a:t>, erkek kaplan ile dişi aslanın melez çaprazlanması sonucu ortaya çıkan bir türdür. Büyük bir aslana benzeyen ‘</a:t>
            </a:r>
            <a:r>
              <a:rPr lang="tr-TR" sz="2800" dirty="0" err="1" smtClean="0"/>
              <a:t>liger’ın</a:t>
            </a:r>
            <a:r>
              <a:rPr lang="tr-TR" sz="2800" dirty="0" smtClean="0"/>
              <a:t> üzerinde çizgiler vardır. Dünyadaki en büyük kedilerden olan </a:t>
            </a:r>
            <a:r>
              <a:rPr lang="tr-TR" sz="2800" dirty="0" err="1" smtClean="0"/>
              <a:t>liger</a:t>
            </a:r>
            <a:r>
              <a:rPr lang="tr-TR" sz="2800" dirty="0" smtClean="0"/>
              <a:t>, aynı zamanda yüzebiliyor</a:t>
            </a:r>
            <a:r>
              <a:rPr lang="tr-TR" sz="2800" dirty="0" smtClean="0"/>
              <a:t>.</a:t>
            </a:r>
            <a:r>
              <a:rPr lang="tr-TR" dirty="0" smtClean="0"/>
              <a:t/>
            </a:r>
            <a:br>
              <a:rPr lang="tr-TR" dirty="0" smtClean="0"/>
            </a:b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Cama= Deve + lama</a:t>
            </a:r>
            <a:r>
              <a:rPr lang="tr-TR" dirty="0" smtClean="0"/>
              <a:t/>
            </a:r>
            <a:br>
              <a:rPr lang="tr-TR" dirty="0" smtClean="0"/>
            </a:br>
            <a:endParaRPr lang="tr-TR" dirty="0"/>
          </a:p>
        </p:txBody>
      </p:sp>
      <p:pic>
        <p:nvPicPr>
          <p:cNvPr id="4" name="3 İçerik Yer Tutucusu" descr="http://www.yenidenergenekon.com/wp-content/uploads/2009/06/image0042.jpg"/>
          <p:cNvPicPr>
            <a:picLocks noGrp="1"/>
          </p:cNvPicPr>
          <p:nvPr>
            <p:ph idx="1"/>
          </p:nvPr>
        </p:nvPicPr>
        <p:blipFill>
          <a:blip r:embed="rId2" cstate="print"/>
          <a:srcRect/>
          <a:stretch>
            <a:fillRect/>
          </a:stretch>
        </p:blipFill>
        <p:spPr bwMode="auto">
          <a:xfrm>
            <a:off x="755576" y="1484784"/>
            <a:ext cx="2660421" cy="4389437"/>
          </a:xfrm>
          <a:prstGeom prst="rect">
            <a:avLst/>
          </a:prstGeom>
          <a:noFill/>
          <a:ln w="9525">
            <a:noFill/>
            <a:miter lim="800000"/>
            <a:headEnd/>
            <a:tailEnd/>
          </a:ln>
        </p:spPr>
      </p:pic>
      <p:sp>
        <p:nvSpPr>
          <p:cNvPr id="5" name="4 Dikdörtgen"/>
          <p:cNvSpPr/>
          <p:nvPr/>
        </p:nvSpPr>
        <p:spPr>
          <a:xfrm>
            <a:off x="3707904" y="1052736"/>
            <a:ext cx="4536504" cy="5663089"/>
          </a:xfrm>
          <a:prstGeom prst="rect">
            <a:avLst/>
          </a:prstGeom>
        </p:spPr>
        <p:txBody>
          <a:bodyPr wrap="square">
            <a:spAutoFit/>
          </a:bodyPr>
          <a:lstStyle/>
          <a:p>
            <a:r>
              <a:rPr lang="tr-TR" sz="2800" dirty="0" smtClean="0"/>
              <a:t>Deve ve lamanın çiftleştirilmesinden doğan bu melez hayvan, 1955’ten beri türünün tek örneğini oluşturuyor. </a:t>
            </a:r>
            <a:r>
              <a:rPr lang="tr-TR" sz="2800" dirty="0" err="1" smtClean="0"/>
              <a:t>Camalar</a:t>
            </a:r>
            <a:r>
              <a:rPr lang="tr-TR" sz="2800" dirty="0" smtClean="0"/>
              <a:t>, lamaların kabarık tüylerine ve develerin çöle dayanıklı ayaklarına sahipler. Ayrıca uzunluk olarak kulakları deve ve lamaların arasındadır</a:t>
            </a:r>
            <a:r>
              <a:rPr lang="tr-TR" sz="2800" dirty="0" smtClean="0"/>
              <a:t>.</a:t>
            </a:r>
            <a:endParaRPr lang="tr-TR" dirty="0" smtClean="0"/>
          </a:p>
          <a:p>
            <a:endParaRPr lang="tr-TR" dirty="0" smtClean="0"/>
          </a:p>
          <a:p>
            <a:r>
              <a:rPr lang="tr-TR" dirty="0" smtClean="0"/>
              <a:t/>
            </a:r>
            <a:br>
              <a:rPr lang="tr-TR" dirty="0" smtClean="0"/>
            </a:b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60648"/>
            <a:ext cx="8229600" cy="1296144"/>
          </a:xfrm>
        </p:spPr>
        <p:txBody>
          <a:bodyPr>
            <a:normAutofit fontScale="90000"/>
          </a:bodyPr>
          <a:lstStyle/>
          <a:p>
            <a:r>
              <a:rPr lang="tr-TR" sz="4900" b="1" dirty="0" err="1" smtClean="0"/>
              <a:t>Leopon</a:t>
            </a:r>
            <a:r>
              <a:rPr lang="tr-TR" sz="4900" b="1" dirty="0" smtClean="0"/>
              <a:t>= Leopar + aslan</a:t>
            </a:r>
            <a:r>
              <a:rPr lang="tr-TR" dirty="0" smtClean="0"/>
              <a:t/>
            </a:r>
            <a:br>
              <a:rPr lang="tr-TR" dirty="0" smtClean="0"/>
            </a:br>
            <a:endParaRPr lang="tr-TR" dirty="0"/>
          </a:p>
        </p:txBody>
      </p:sp>
      <p:pic>
        <p:nvPicPr>
          <p:cNvPr id="4" name="3 İçerik Yer Tutucusu" descr="http://www.yenidenergenekon.com/wp-content/uploads/2009/06/image0052.jpg"/>
          <p:cNvPicPr>
            <a:picLocks noGrp="1"/>
          </p:cNvPicPr>
          <p:nvPr>
            <p:ph idx="1"/>
          </p:nvPr>
        </p:nvPicPr>
        <p:blipFill>
          <a:blip r:embed="rId2" cstate="print"/>
          <a:srcRect/>
          <a:stretch>
            <a:fillRect/>
          </a:stretch>
        </p:blipFill>
        <p:spPr bwMode="auto">
          <a:xfrm>
            <a:off x="1331640" y="1628800"/>
            <a:ext cx="4886325" cy="2232248"/>
          </a:xfrm>
          <a:prstGeom prst="rect">
            <a:avLst/>
          </a:prstGeom>
          <a:noFill/>
          <a:ln w="9525">
            <a:noFill/>
            <a:miter lim="800000"/>
            <a:headEnd/>
            <a:tailEnd/>
          </a:ln>
        </p:spPr>
      </p:pic>
      <p:sp>
        <p:nvSpPr>
          <p:cNvPr id="5" name="4 Dikdörtgen"/>
          <p:cNvSpPr/>
          <p:nvPr/>
        </p:nvSpPr>
        <p:spPr>
          <a:xfrm>
            <a:off x="755576" y="3861048"/>
            <a:ext cx="6588224" cy="2246769"/>
          </a:xfrm>
          <a:prstGeom prst="rect">
            <a:avLst/>
          </a:prstGeom>
        </p:spPr>
        <p:txBody>
          <a:bodyPr wrap="square">
            <a:spAutoFit/>
          </a:bodyPr>
          <a:lstStyle/>
          <a:p>
            <a:r>
              <a:rPr lang="tr-TR" sz="2800" dirty="0" smtClean="0"/>
              <a:t>Dişi aslan ve erkek leoparın çiftleştirilmesinden oluşan </a:t>
            </a:r>
            <a:r>
              <a:rPr lang="tr-TR" sz="2800" dirty="0" err="1" smtClean="0"/>
              <a:t>leoponun</a:t>
            </a:r>
            <a:r>
              <a:rPr lang="tr-TR" sz="2800" dirty="0" smtClean="0"/>
              <a:t> başı aslana benzerken, geri kalan gövdesi de leopara benziyor. İlk </a:t>
            </a:r>
            <a:r>
              <a:rPr lang="tr-TR" sz="2800" dirty="0" err="1" smtClean="0"/>
              <a:t>leopan</a:t>
            </a:r>
            <a:r>
              <a:rPr lang="tr-TR" sz="2800" dirty="0" smtClean="0"/>
              <a:t> 1910 yılında Hindistan’da yetiştirilmiştir</a:t>
            </a:r>
            <a:r>
              <a:rPr lang="tr-TR" sz="2800" dirty="0" smtClean="0"/>
              <a:t>.</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err="1" smtClean="0"/>
              <a:t>Savannah</a:t>
            </a:r>
            <a:r>
              <a:rPr lang="tr-TR" b="1" dirty="0" smtClean="0"/>
              <a:t> = Yabani kedi + ev kedisi</a:t>
            </a:r>
            <a:r>
              <a:rPr lang="tr-TR" dirty="0" smtClean="0"/>
              <a:t/>
            </a:r>
            <a:br>
              <a:rPr lang="tr-TR" dirty="0" smtClean="0"/>
            </a:br>
            <a:endParaRPr lang="tr-TR" dirty="0"/>
          </a:p>
        </p:txBody>
      </p:sp>
      <p:pic>
        <p:nvPicPr>
          <p:cNvPr id="4" name="3 İçerik Yer Tutucusu" descr="http://www.yenidenergenekon.com/wp-content/uploads/2009/06/image0062.jpg"/>
          <p:cNvPicPr>
            <a:picLocks noGrp="1"/>
          </p:cNvPicPr>
          <p:nvPr>
            <p:ph idx="1"/>
          </p:nvPr>
        </p:nvPicPr>
        <p:blipFill>
          <a:blip r:embed="rId2" cstate="print"/>
          <a:srcRect/>
          <a:stretch>
            <a:fillRect/>
          </a:stretch>
        </p:blipFill>
        <p:spPr bwMode="auto">
          <a:xfrm>
            <a:off x="5004048" y="1772816"/>
            <a:ext cx="3816424" cy="3888432"/>
          </a:xfrm>
          <a:prstGeom prst="rect">
            <a:avLst/>
          </a:prstGeom>
          <a:noFill/>
          <a:ln w="9525">
            <a:noFill/>
            <a:miter lim="800000"/>
            <a:headEnd/>
            <a:tailEnd/>
          </a:ln>
        </p:spPr>
      </p:pic>
      <p:sp>
        <p:nvSpPr>
          <p:cNvPr id="5" name="4 Dikdörtgen"/>
          <p:cNvSpPr/>
          <p:nvPr/>
        </p:nvSpPr>
        <p:spPr>
          <a:xfrm>
            <a:off x="251520" y="1484784"/>
            <a:ext cx="4608512" cy="4647426"/>
          </a:xfrm>
          <a:prstGeom prst="rect">
            <a:avLst/>
          </a:prstGeom>
        </p:spPr>
        <p:txBody>
          <a:bodyPr wrap="square">
            <a:spAutoFit/>
          </a:bodyPr>
          <a:lstStyle/>
          <a:p>
            <a:r>
              <a:rPr lang="tr-TR" sz="2800" dirty="0" smtClean="0"/>
              <a:t>Egzotik görünümlü, örneğin </a:t>
            </a:r>
            <a:r>
              <a:rPr lang="tr-TR" sz="2800" dirty="0" err="1" smtClean="0"/>
              <a:t>Bengal</a:t>
            </a:r>
            <a:r>
              <a:rPr lang="tr-TR" sz="2800" dirty="0" smtClean="0"/>
              <a:t>, Mısır, </a:t>
            </a:r>
            <a:r>
              <a:rPr lang="tr-TR" sz="2800" dirty="0" err="1" smtClean="0"/>
              <a:t>Serengeti</a:t>
            </a:r>
            <a:r>
              <a:rPr lang="tr-TR" sz="2800" dirty="0" smtClean="0"/>
              <a:t> gibi ev kedisiyle, </a:t>
            </a:r>
            <a:r>
              <a:rPr lang="tr-TR" sz="2800" dirty="0" err="1" smtClean="0"/>
              <a:t>Serval</a:t>
            </a:r>
            <a:r>
              <a:rPr lang="tr-TR" sz="2800" dirty="0" smtClean="0"/>
              <a:t> adı verilen Afrikalı vahşi kedinin türünün birleşmesiyle oluşmuştur. Bu birleşmenin ürünü ise çoğunlukla ev kedisi görünümlü oluyor</a:t>
            </a:r>
            <a:r>
              <a:rPr lang="tr-TR" sz="2800" dirty="0" smtClean="0"/>
              <a:t>.</a:t>
            </a:r>
            <a:endParaRPr lang="tr-TR" dirty="0" smtClean="0"/>
          </a:p>
          <a:p>
            <a:endParaRPr lang="tr-TR" dirty="0" smtClean="0"/>
          </a:p>
          <a:p>
            <a:endParaRPr lang="tr-TR" dirty="0" smtClean="0"/>
          </a:p>
          <a:p>
            <a:r>
              <a:rPr lang="tr-TR" dirty="0" smtClean="0"/>
              <a:t/>
            </a:r>
            <a:br>
              <a:rPr lang="tr-TR" dirty="0" smtClean="0"/>
            </a:b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88640"/>
            <a:ext cx="8229600" cy="1658448"/>
          </a:xfrm>
        </p:spPr>
        <p:txBody>
          <a:bodyPr>
            <a:normAutofit/>
          </a:bodyPr>
          <a:lstStyle/>
          <a:p>
            <a:r>
              <a:rPr lang="tr-TR" sz="3600" b="1" dirty="0" smtClean="0"/>
              <a:t>Boz kutup ayısı = Kutup ayısı + boz ayı</a:t>
            </a:r>
            <a:r>
              <a:rPr lang="tr-TR" dirty="0" smtClean="0"/>
              <a:t/>
            </a:r>
            <a:br>
              <a:rPr lang="tr-TR" dirty="0" smtClean="0"/>
            </a:br>
            <a:endParaRPr lang="tr-TR" dirty="0"/>
          </a:p>
        </p:txBody>
      </p:sp>
      <p:pic>
        <p:nvPicPr>
          <p:cNvPr id="4" name="3 İçerik Yer Tutucusu" descr="http://www.yenidenergenekon.com/wp-content/uploads/2009/06/image007.jpg"/>
          <p:cNvPicPr>
            <a:picLocks noGrp="1"/>
          </p:cNvPicPr>
          <p:nvPr>
            <p:ph idx="1"/>
          </p:nvPr>
        </p:nvPicPr>
        <p:blipFill>
          <a:blip r:embed="rId2" cstate="print"/>
          <a:srcRect/>
          <a:stretch>
            <a:fillRect/>
          </a:stretch>
        </p:blipFill>
        <p:spPr bwMode="auto">
          <a:xfrm>
            <a:off x="1619672" y="1844824"/>
            <a:ext cx="5067300" cy="2409825"/>
          </a:xfrm>
          <a:prstGeom prst="rect">
            <a:avLst/>
          </a:prstGeom>
          <a:noFill/>
          <a:ln w="9525">
            <a:noFill/>
            <a:miter lim="800000"/>
            <a:headEnd/>
            <a:tailEnd/>
          </a:ln>
        </p:spPr>
      </p:pic>
      <p:sp>
        <p:nvSpPr>
          <p:cNvPr id="5" name="4 Dikdörtgen"/>
          <p:cNvSpPr/>
          <p:nvPr/>
        </p:nvSpPr>
        <p:spPr>
          <a:xfrm>
            <a:off x="827584" y="4149080"/>
            <a:ext cx="7560840" cy="2246769"/>
          </a:xfrm>
          <a:prstGeom prst="rect">
            <a:avLst/>
          </a:prstGeom>
        </p:spPr>
        <p:txBody>
          <a:bodyPr wrap="square">
            <a:spAutoFit/>
          </a:bodyPr>
          <a:lstStyle/>
          <a:p>
            <a:r>
              <a:rPr lang="tr-TR" sz="2800" dirty="0" smtClean="0"/>
              <a:t>Bu tarz ayıların vahşi doğada da olduğu 2006 yılında garip renkli bir ayıdan DNA örneğiyle kanıtlandı. Bu ayı Kanada’nın buzlarla kaplı bölgesinde bulunmasına rağmen atalarının kim olduğu ve nasıl bu şekilde ürediği bilinmiyor</a:t>
            </a:r>
            <a:r>
              <a:rPr lang="tr-TR" sz="2800" dirty="0" smtClean="0"/>
              <a:t>.</a:t>
            </a:r>
            <a:endParaRPr lang="tr-TR"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err="1" smtClean="0"/>
              <a:t>Bostwana</a:t>
            </a:r>
            <a:r>
              <a:rPr lang="tr-TR" b="1" dirty="0" smtClean="0"/>
              <a:t> tostu = Koyun + </a:t>
            </a:r>
            <a:r>
              <a:rPr lang="tr-TR" b="1" dirty="0" smtClean="0"/>
              <a:t>keçi</a:t>
            </a:r>
            <a:endParaRPr lang="tr-TR" dirty="0"/>
          </a:p>
        </p:txBody>
      </p:sp>
      <p:pic>
        <p:nvPicPr>
          <p:cNvPr id="4" name="3 İçerik Yer Tutucusu" descr="http://www.yenidenergenekon.com/wp-content/uploads/2009/06/image008.jpg"/>
          <p:cNvPicPr>
            <a:picLocks noGrp="1"/>
          </p:cNvPicPr>
          <p:nvPr>
            <p:ph idx="1"/>
          </p:nvPr>
        </p:nvPicPr>
        <p:blipFill>
          <a:blip r:embed="rId2" cstate="print"/>
          <a:srcRect/>
          <a:stretch>
            <a:fillRect/>
          </a:stretch>
        </p:blipFill>
        <p:spPr bwMode="auto">
          <a:xfrm>
            <a:off x="827584" y="2708920"/>
            <a:ext cx="3312368" cy="2592288"/>
          </a:xfrm>
          <a:prstGeom prst="rect">
            <a:avLst/>
          </a:prstGeom>
          <a:noFill/>
          <a:ln w="9525">
            <a:noFill/>
            <a:miter lim="800000"/>
            <a:headEnd/>
            <a:tailEnd/>
          </a:ln>
        </p:spPr>
      </p:pic>
      <p:sp>
        <p:nvSpPr>
          <p:cNvPr id="5" name="4 Dikdörtgen"/>
          <p:cNvSpPr/>
          <p:nvPr/>
        </p:nvSpPr>
        <p:spPr>
          <a:xfrm>
            <a:off x="4499992" y="1844825"/>
            <a:ext cx="3600400" cy="4801314"/>
          </a:xfrm>
          <a:prstGeom prst="rect">
            <a:avLst/>
          </a:prstGeom>
        </p:spPr>
        <p:txBody>
          <a:bodyPr wrap="square">
            <a:spAutoFit/>
          </a:bodyPr>
          <a:lstStyle/>
          <a:p>
            <a:r>
              <a:rPr lang="tr-TR" sz="2400" dirty="0" smtClean="0"/>
              <a:t>Garip bir vaka olan koyun-keçi karışımı ilk defa veterinerler tarafından 2000 yılında </a:t>
            </a:r>
            <a:r>
              <a:rPr lang="tr-TR" sz="2400" dirty="0" err="1" smtClean="0"/>
              <a:t>Bostwana’da</a:t>
            </a:r>
            <a:r>
              <a:rPr lang="tr-TR" sz="2400" dirty="0" smtClean="0"/>
              <a:t> bulundu. Bir arada </a:t>
            </a:r>
            <a:r>
              <a:rPr lang="tr-TR" sz="2400" dirty="0" err="1" smtClean="0"/>
              <a:t>tututlan</a:t>
            </a:r>
            <a:r>
              <a:rPr lang="tr-TR" sz="2400" dirty="0" smtClean="0"/>
              <a:t> dişi keçinin erkek koyunla doğal olarak birleşmesi sonucu doğan bu karışım her ne kadar kısır olsa da libidosu oldukça </a:t>
            </a:r>
            <a:r>
              <a:rPr lang="tr-TR" sz="2400" dirty="0" smtClean="0"/>
              <a:t>yüksektir.</a:t>
            </a:r>
            <a:endParaRPr lang="tr-TR" dirty="0" smtClean="0"/>
          </a:p>
          <a:p>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33</TotalTime>
  <Words>388</Words>
  <Application>Microsoft Office PowerPoint</Application>
  <PresentationFormat>Ekran Gösterisi (4:3)</PresentationFormat>
  <Paragraphs>36</Paragraphs>
  <Slides>12</Slides>
  <Notes>1</Notes>
  <HiddenSlides>0</HiddenSlides>
  <MMClips>0</MMClips>
  <ScaleCrop>false</ScaleCrop>
  <HeadingPairs>
    <vt:vector size="4" baseType="variant">
      <vt:variant>
        <vt:lpstr>Tema</vt:lpstr>
      </vt:variant>
      <vt:variant>
        <vt:i4>1</vt:i4>
      </vt:variant>
      <vt:variant>
        <vt:lpstr>Slayt Başlıkları</vt:lpstr>
      </vt:variant>
      <vt:variant>
        <vt:i4>12</vt:i4>
      </vt:variant>
    </vt:vector>
  </HeadingPairs>
  <TitlesOfParts>
    <vt:vector size="13" baseType="lpstr">
      <vt:lpstr>Akış</vt:lpstr>
      <vt:lpstr>Slayt 1</vt:lpstr>
      <vt:lpstr>                                     Zebra + Eşek    </vt:lpstr>
      <vt:lpstr>Zebroid= zebra + at</vt:lpstr>
      <vt:lpstr>           Liger= Aslan + kaplan </vt:lpstr>
      <vt:lpstr>Cama= Deve + lama </vt:lpstr>
      <vt:lpstr>Leopon= Leopar + aslan </vt:lpstr>
      <vt:lpstr>Savannah = Yabani kedi + ev kedisi </vt:lpstr>
      <vt:lpstr>Boz kutup ayısı = Kutup ayısı + boz ayı </vt:lpstr>
      <vt:lpstr>Bostwana tostu = Koyun + keçi</vt:lpstr>
      <vt:lpstr>Kan papağanı = Midas ciklet balığı + Kırmızı şeytan balık </vt:lpstr>
      <vt:lpstr>Karışık sülün = Altın + amherst sülünü </vt:lpstr>
      <vt:lpstr>Hazırlayan: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ahmet</dc:creator>
  <cp:lastModifiedBy>ahmet</cp:lastModifiedBy>
  <cp:revision>5</cp:revision>
  <dcterms:created xsi:type="dcterms:W3CDTF">2012-05-06T10:16:43Z</dcterms:created>
  <dcterms:modified xsi:type="dcterms:W3CDTF">2012-05-06T11:00:22Z</dcterms:modified>
</cp:coreProperties>
</file>