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18"/>
  </p:notesMasterIdLst>
  <p:sldIdLst>
    <p:sldId id="256" r:id="rId2"/>
    <p:sldId id="257" r:id="rId3"/>
    <p:sldId id="258" r:id="rId4"/>
    <p:sldId id="269" r:id="rId5"/>
    <p:sldId id="268" r:id="rId6"/>
    <p:sldId id="266" r:id="rId7"/>
    <p:sldId id="259" r:id="rId8"/>
    <p:sldId id="260" r:id="rId9"/>
    <p:sldId id="271" r:id="rId10"/>
    <p:sldId id="265" r:id="rId11"/>
    <p:sldId id="261" r:id="rId12"/>
    <p:sldId id="262" r:id="rId13"/>
    <p:sldId id="263" r:id="rId14"/>
    <p:sldId id="272" r:id="rId15"/>
    <p:sldId id="264" r:id="rId16"/>
    <p:sldId id="273" r:id="rId17"/>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012" autoAdjust="0"/>
    <p:restoredTop sz="94660"/>
  </p:normalViewPr>
  <p:slideViewPr>
    <p:cSldViewPr>
      <p:cViewPr varScale="1">
        <p:scale>
          <a:sx n="68" d="100"/>
          <a:sy n="68" d="100"/>
        </p:scale>
        <p:origin x="-56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B136FC3E-E420-47FD-96AF-E1F41B096789}" type="datetimeFigureOut">
              <a:rPr lang="tr-TR"/>
              <a:pPr>
                <a:defRPr/>
              </a:pPr>
              <a:t>11.04.2007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69F8E1DE-4758-4E32-9368-FEDA3241D0B1}" type="slidenum">
              <a:rPr lang="tr-TR"/>
              <a:pPr>
                <a:defRPr/>
              </a:pPr>
              <a:t>‹#›</a:t>
            </a:fld>
            <a:endParaRPr lang="tr-T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2.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2.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3.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4.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5.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6.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7.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8.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9.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0.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cxnSp>
        <p:nvCxnSpPr>
          <p:cNvPr id="4" name="7 Düz Bağlayıcı"/>
          <p:cNvCxnSpPr/>
          <p:nvPr/>
        </p:nvCxnSpPr>
        <p:spPr>
          <a:xfrm>
            <a:off x="146367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5" name="12 Düz Bağlayıcı"/>
          <p:cNvCxnSpPr/>
          <p:nvPr/>
        </p:nvCxnSpPr>
        <p:spPr>
          <a:xfrm>
            <a:off x="470852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6" name="13 Oval"/>
          <p:cNvSpPr/>
          <p:nvPr/>
        </p:nvSpPr>
        <p:spPr>
          <a:xfrm>
            <a:off x="4540250" y="3525838"/>
            <a:ext cx="46038" cy="46037"/>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a:p>
        </p:txBody>
      </p:sp>
      <p:sp>
        <p:nvSpPr>
          <p:cNvPr id="9" name="8 Alt Başlık"/>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28" name="27 Başlık"/>
          <p:cNvSpPr>
            <a:spLocks noGrp="1"/>
          </p:cNvSpPr>
          <p:nvPr>
            <p:ph type="ctrTitle"/>
          </p:nvPr>
        </p:nvSpPr>
        <p:spPr>
          <a:xfrm>
            <a:off x="457200" y="1433732"/>
            <a:ext cx="8305800" cy="1981200"/>
          </a:xfrm>
          <a:ln w="6350" cap="rnd">
            <a:noFill/>
          </a:ln>
        </p:spPr>
        <p:txBody>
          <a:bodyPr>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lang="tr-TR" smtClean="0"/>
              <a:t>Asıl başlık stili için tıklatın</a:t>
            </a:r>
            <a:endParaRPr lang="en-US"/>
          </a:p>
        </p:txBody>
      </p:sp>
      <p:sp>
        <p:nvSpPr>
          <p:cNvPr id="7" name="14 Veri Yer Tutucusu"/>
          <p:cNvSpPr>
            <a:spLocks noGrp="1"/>
          </p:cNvSpPr>
          <p:nvPr>
            <p:ph type="dt" sz="half" idx="10"/>
          </p:nvPr>
        </p:nvSpPr>
        <p:spPr/>
        <p:txBody>
          <a:bodyPr/>
          <a:lstStyle>
            <a:lvl1pPr>
              <a:defRPr/>
            </a:lvl1pPr>
          </a:lstStyle>
          <a:p>
            <a:pPr>
              <a:defRPr/>
            </a:pPr>
            <a:fld id="{6C7FE820-365C-44A5-A6EC-970350FCFC21}" type="datetime1">
              <a:rPr lang="tr-TR"/>
              <a:pPr>
                <a:defRPr/>
              </a:pPr>
              <a:t>11.04.2007</a:t>
            </a:fld>
            <a:endParaRPr lang="tr-TR"/>
          </a:p>
        </p:txBody>
      </p:sp>
      <p:sp>
        <p:nvSpPr>
          <p:cNvPr id="8" name="15 Slayt Numarası Yer Tutucusu"/>
          <p:cNvSpPr>
            <a:spLocks noGrp="1"/>
          </p:cNvSpPr>
          <p:nvPr>
            <p:ph type="sldNum" sz="quarter" idx="11"/>
          </p:nvPr>
        </p:nvSpPr>
        <p:spPr/>
        <p:txBody>
          <a:bodyPr/>
          <a:lstStyle>
            <a:lvl1pPr>
              <a:defRPr/>
            </a:lvl1pPr>
          </a:lstStyle>
          <a:p>
            <a:pPr>
              <a:defRPr/>
            </a:pPr>
            <a:fld id="{3DB155AB-75FB-490C-BE40-D0F056E785F2}" type="slidenum">
              <a:rPr lang="tr-TR"/>
              <a:pPr>
                <a:defRPr/>
              </a:pPr>
              <a:t>‹#›</a:t>
            </a:fld>
            <a:endParaRPr lang="tr-TR"/>
          </a:p>
        </p:txBody>
      </p:sp>
      <p:sp>
        <p:nvSpPr>
          <p:cNvPr id="10" name="16 Altbilgi Yer Tutucusu"/>
          <p:cNvSpPr>
            <a:spLocks noGrp="1"/>
          </p:cNvSpPr>
          <p:nvPr>
            <p:ph type="ftr" sz="quarter" idx="12"/>
          </p:nvPr>
        </p:nvSpPr>
        <p:spPr/>
        <p:txBody>
          <a:bodyPr/>
          <a:lstStyle>
            <a:lvl1pPr>
              <a:defRPr/>
            </a:lvl1pPr>
          </a:lstStyle>
          <a:p>
            <a:pPr>
              <a:defRPr/>
            </a:pPr>
            <a:r>
              <a:rPr lang="tr-TR"/>
              <a:t>UĞUR TÜLÜCE</a:t>
            </a:r>
          </a:p>
        </p:txBody>
      </p:sp>
    </p:spTree>
  </p:cSld>
  <p:clrMapOvr>
    <a:masterClrMapping/>
  </p:clrMapOvr>
  <p:transition spd="slow">
    <p:fade thruBlk="1"/>
    <p:sndAc>
      <p:stSnd>
        <p:snd r:embed="rId1" name="drumroll.wav" builtIn="1"/>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fld id="{BC2F3FEB-A21D-42BC-B20E-922F783F75DB}" type="datetime1">
              <a:rPr lang="tr-TR"/>
              <a:pPr>
                <a:defRPr/>
              </a:pPr>
              <a:t>11.04.2007</a:t>
            </a:fld>
            <a:endParaRPr lang="tr-TR"/>
          </a:p>
        </p:txBody>
      </p:sp>
      <p:sp>
        <p:nvSpPr>
          <p:cNvPr id="5" name="9 Altbilgi Yer Tutucusu"/>
          <p:cNvSpPr>
            <a:spLocks noGrp="1"/>
          </p:cNvSpPr>
          <p:nvPr>
            <p:ph type="ftr" sz="quarter" idx="11"/>
          </p:nvPr>
        </p:nvSpPr>
        <p:spPr/>
        <p:txBody>
          <a:bodyPr/>
          <a:lstStyle>
            <a:lvl1pPr>
              <a:defRPr/>
            </a:lvl1pPr>
          </a:lstStyle>
          <a:p>
            <a:pPr>
              <a:defRPr/>
            </a:pPr>
            <a:r>
              <a:rPr lang="tr-TR"/>
              <a:t>UĞUR TÜLÜCE</a:t>
            </a:r>
          </a:p>
        </p:txBody>
      </p:sp>
      <p:sp>
        <p:nvSpPr>
          <p:cNvPr id="6" name="21 Slayt Numarası Yer Tutucusu"/>
          <p:cNvSpPr>
            <a:spLocks noGrp="1"/>
          </p:cNvSpPr>
          <p:nvPr>
            <p:ph type="sldNum" sz="quarter" idx="12"/>
          </p:nvPr>
        </p:nvSpPr>
        <p:spPr/>
        <p:txBody>
          <a:bodyPr/>
          <a:lstStyle>
            <a:lvl1pPr>
              <a:defRPr/>
            </a:lvl1pPr>
          </a:lstStyle>
          <a:p>
            <a:pPr>
              <a:defRPr/>
            </a:pPr>
            <a:fld id="{691601CC-FCD8-4BCD-BF24-E13D69A75EFC}" type="slidenum">
              <a:rPr lang="tr-TR"/>
              <a:pPr>
                <a:defRPr/>
              </a:pPr>
              <a:t>‹#›</a:t>
            </a:fld>
            <a:endParaRPr lang="tr-TR"/>
          </a:p>
        </p:txBody>
      </p:sp>
    </p:spTree>
  </p:cSld>
  <p:clrMapOvr>
    <a:masterClrMapping/>
  </p:clrMapOvr>
  <p:transition spd="slow">
    <p:fade thruBlk="1"/>
    <p:sndAc>
      <p:stSnd>
        <p:snd r:embed="rId1" name="drumroll.wav" builtIn="1"/>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fld id="{842AABC5-A0E7-4E97-80D9-4EE4216DCD6C}" type="datetime1">
              <a:rPr lang="tr-TR"/>
              <a:pPr>
                <a:defRPr/>
              </a:pPr>
              <a:t>11.04.2007</a:t>
            </a:fld>
            <a:endParaRPr lang="tr-TR"/>
          </a:p>
        </p:txBody>
      </p:sp>
      <p:sp>
        <p:nvSpPr>
          <p:cNvPr id="5" name="9 Altbilgi Yer Tutucusu"/>
          <p:cNvSpPr>
            <a:spLocks noGrp="1"/>
          </p:cNvSpPr>
          <p:nvPr>
            <p:ph type="ftr" sz="quarter" idx="11"/>
          </p:nvPr>
        </p:nvSpPr>
        <p:spPr/>
        <p:txBody>
          <a:bodyPr/>
          <a:lstStyle>
            <a:lvl1pPr>
              <a:defRPr/>
            </a:lvl1pPr>
          </a:lstStyle>
          <a:p>
            <a:pPr>
              <a:defRPr/>
            </a:pPr>
            <a:r>
              <a:rPr lang="tr-TR"/>
              <a:t>UĞUR TÜLÜCE</a:t>
            </a:r>
          </a:p>
        </p:txBody>
      </p:sp>
      <p:sp>
        <p:nvSpPr>
          <p:cNvPr id="6" name="21 Slayt Numarası Yer Tutucusu"/>
          <p:cNvSpPr>
            <a:spLocks noGrp="1"/>
          </p:cNvSpPr>
          <p:nvPr>
            <p:ph type="sldNum" sz="quarter" idx="12"/>
          </p:nvPr>
        </p:nvSpPr>
        <p:spPr/>
        <p:txBody>
          <a:bodyPr/>
          <a:lstStyle>
            <a:lvl1pPr>
              <a:defRPr/>
            </a:lvl1pPr>
          </a:lstStyle>
          <a:p>
            <a:pPr>
              <a:defRPr/>
            </a:pPr>
            <a:fld id="{23E86CA3-4FF7-4F14-8147-89C3BEEF9990}" type="slidenum">
              <a:rPr lang="tr-TR"/>
              <a:pPr>
                <a:defRPr/>
              </a:pPr>
              <a:t>‹#›</a:t>
            </a:fld>
            <a:endParaRPr lang="tr-TR"/>
          </a:p>
        </p:txBody>
      </p:sp>
    </p:spTree>
  </p:cSld>
  <p:clrMapOvr>
    <a:masterClrMapping/>
  </p:clrMapOvr>
  <p:transition spd="slow">
    <p:fade thruBlk="1"/>
    <p:sndAc>
      <p:stSnd>
        <p:snd r:embed="rId1" name="drumroll.wav" builtIn="1"/>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8 İçerik Yer Tutucusu"/>
          <p:cNvSpPr>
            <a:spLocks noGrp="1"/>
          </p:cNvSpPr>
          <p:nvPr>
            <p:ph idx="1"/>
          </p:nvPr>
        </p:nvSpPr>
        <p:spPr>
          <a:xfrm>
            <a:off x="457200" y="1524000"/>
            <a:ext cx="822960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7" name="16 Başlık"/>
          <p:cNvSpPr>
            <a:spLocks noGrp="1"/>
          </p:cNvSpPr>
          <p:nvPr>
            <p:ph type="title"/>
          </p:nvPr>
        </p:nvSpPr>
        <p:spPr/>
        <p:txBody>
          <a:bodyPr rtlCol="0"/>
          <a:lstStyle/>
          <a:p>
            <a:r>
              <a:rPr lang="tr-TR" smtClean="0"/>
              <a:t>Asıl başlık stili için tıklatın</a:t>
            </a:r>
            <a:endParaRPr lang="en-US"/>
          </a:p>
        </p:txBody>
      </p:sp>
      <p:sp>
        <p:nvSpPr>
          <p:cNvPr id="4" name="23 Veri Yer Tutucusu"/>
          <p:cNvSpPr>
            <a:spLocks noGrp="1"/>
          </p:cNvSpPr>
          <p:nvPr>
            <p:ph type="dt" sz="half" idx="10"/>
          </p:nvPr>
        </p:nvSpPr>
        <p:spPr/>
        <p:txBody>
          <a:bodyPr/>
          <a:lstStyle>
            <a:lvl1pPr>
              <a:defRPr/>
            </a:lvl1pPr>
          </a:lstStyle>
          <a:p>
            <a:pPr>
              <a:defRPr/>
            </a:pPr>
            <a:fld id="{A813C658-EFD7-4823-A19A-65A4DCE911A4}" type="datetime1">
              <a:rPr lang="tr-TR"/>
              <a:pPr>
                <a:defRPr/>
              </a:pPr>
              <a:t>11.04.2007</a:t>
            </a:fld>
            <a:endParaRPr lang="tr-TR"/>
          </a:p>
        </p:txBody>
      </p:sp>
      <p:sp>
        <p:nvSpPr>
          <p:cNvPr id="5" name="9 Altbilgi Yer Tutucusu"/>
          <p:cNvSpPr>
            <a:spLocks noGrp="1"/>
          </p:cNvSpPr>
          <p:nvPr>
            <p:ph type="ftr" sz="quarter" idx="11"/>
          </p:nvPr>
        </p:nvSpPr>
        <p:spPr/>
        <p:txBody>
          <a:bodyPr/>
          <a:lstStyle>
            <a:lvl1pPr>
              <a:defRPr/>
            </a:lvl1pPr>
          </a:lstStyle>
          <a:p>
            <a:pPr>
              <a:defRPr/>
            </a:pPr>
            <a:r>
              <a:rPr lang="tr-TR"/>
              <a:t>UĞUR TÜLÜCE</a:t>
            </a:r>
          </a:p>
        </p:txBody>
      </p:sp>
      <p:sp>
        <p:nvSpPr>
          <p:cNvPr id="6" name="21 Slayt Numarası Yer Tutucusu"/>
          <p:cNvSpPr>
            <a:spLocks noGrp="1"/>
          </p:cNvSpPr>
          <p:nvPr>
            <p:ph type="sldNum" sz="quarter" idx="12"/>
          </p:nvPr>
        </p:nvSpPr>
        <p:spPr/>
        <p:txBody>
          <a:bodyPr/>
          <a:lstStyle>
            <a:lvl1pPr>
              <a:defRPr/>
            </a:lvl1pPr>
          </a:lstStyle>
          <a:p>
            <a:pPr>
              <a:defRPr/>
            </a:pPr>
            <a:fld id="{B28E2AFF-0F2C-441D-AB1E-F83FAC5E7867}" type="slidenum">
              <a:rPr lang="tr-TR"/>
              <a:pPr>
                <a:defRPr/>
              </a:pPr>
              <a:t>‹#›</a:t>
            </a:fld>
            <a:endParaRPr lang="tr-TR"/>
          </a:p>
        </p:txBody>
      </p:sp>
    </p:spTree>
  </p:cSld>
  <p:clrMapOvr>
    <a:masterClrMapping/>
  </p:clrMapOvr>
  <p:transition spd="slow">
    <p:fade thruBlk="1"/>
    <p:sndAc>
      <p:stSnd>
        <p:snd r:embed="rId1" name="drumroll.wav" builtIn="1"/>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cxnSp>
        <p:nvCxnSpPr>
          <p:cNvPr id="4" name="6 Düz Bağlayıcı"/>
          <p:cNvCxnSpPr/>
          <p:nvPr/>
        </p:nvCxnSpPr>
        <p:spPr>
          <a:xfrm>
            <a:off x="685800" y="4916488"/>
            <a:ext cx="7924800" cy="4762"/>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2" name="1 Başlık"/>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lang="tr-TR" smtClean="0"/>
              <a:t>Asıl başlık stili için tıklatın</a:t>
            </a:r>
            <a:endParaRPr lang="en-US"/>
          </a:p>
        </p:txBody>
      </p:sp>
      <p:sp>
        <p:nvSpPr>
          <p:cNvPr id="3" name="2 Metin Yer Tutucusu"/>
          <p:cNvSpPr>
            <a:spLocks noGrp="1"/>
          </p:cNvSpPr>
          <p:nvPr>
            <p:ph type="body" idx="1"/>
          </p:nvPr>
        </p:nvSpPr>
        <p:spPr>
          <a:xfrm>
            <a:off x="685800" y="4958864"/>
            <a:ext cx="7924800" cy="984736"/>
          </a:xfrm>
        </p:spPr>
        <p:txBody>
          <a:bodyPr/>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C34CE437-A1D7-4C9C-BDFD-9ED2B03C94B1}" type="datetime1">
              <a:rPr lang="tr-TR"/>
              <a:pPr>
                <a:defRPr/>
              </a:pPr>
              <a:t>11.04.2007</a:t>
            </a:fld>
            <a:endParaRPr lang="tr-TR"/>
          </a:p>
        </p:txBody>
      </p:sp>
      <p:sp>
        <p:nvSpPr>
          <p:cNvPr id="6" name="4 Altbilgi Yer Tutucusu"/>
          <p:cNvSpPr>
            <a:spLocks noGrp="1"/>
          </p:cNvSpPr>
          <p:nvPr>
            <p:ph type="ftr" sz="quarter" idx="11"/>
          </p:nvPr>
        </p:nvSpPr>
        <p:spPr/>
        <p:txBody>
          <a:bodyPr/>
          <a:lstStyle>
            <a:lvl1pPr>
              <a:defRPr/>
            </a:lvl1pPr>
          </a:lstStyle>
          <a:p>
            <a:pPr>
              <a:defRPr/>
            </a:pPr>
            <a:r>
              <a:rPr lang="tr-TR"/>
              <a:t>UĞUR TÜLÜCE</a:t>
            </a:r>
          </a:p>
        </p:txBody>
      </p:sp>
      <p:sp>
        <p:nvSpPr>
          <p:cNvPr id="7" name="5 Slayt Numarası Yer Tutucusu"/>
          <p:cNvSpPr>
            <a:spLocks noGrp="1"/>
          </p:cNvSpPr>
          <p:nvPr>
            <p:ph type="sldNum" sz="quarter" idx="12"/>
          </p:nvPr>
        </p:nvSpPr>
        <p:spPr/>
        <p:txBody>
          <a:bodyPr/>
          <a:lstStyle>
            <a:lvl1pPr>
              <a:defRPr/>
            </a:lvl1pPr>
          </a:lstStyle>
          <a:p>
            <a:pPr>
              <a:defRPr/>
            </a:pPr>
            <a:fld id="{57C93041-27CD-438A-8642-ABC9363158FD}" type="slidenum">
              <a:rPr lang="tr-TR"/>
              <a:pPr>
                <a:defRPr/>
              </a:pPr>
              <a:t>‹#›</a:t>
            </a:fld>
            <a:endParaRPr lang="tr-TR"/>
          </a:p>
        </p:txBody>
      </p:sp>
    </p:spTree>
  </p:cSld>
  <p:clrMapOvr>
    <a:masterClrMapping/>
  </p:clrMapOvr>
  <p:transition spd="slow">
    <p:fade thruBlk="1"/>
    <p:sndAc>
      <p:stSnd>
        <p:snd r:embed="rId1" name="drumroll.wav" builtIn="1"/>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11" name="10 İçerik Yer Tutucusu"/>
          <p:cNvSpPr>
            <a:spLocks noGrp="1"/>
          </p:cNvSpPr>
          <p:nvPr>
            <p:ph sz="half" idx="1"/>
          </p:nvPr>
        </p:nvSpPr>
        <p:spPr>
          <a:xfrm>
            <a:off x="457200" y="1524000"/>
            <a:ext cx="4059936"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3" name="12 İçerik Yer Tutucusu"/>
          <p:cNvSpPr>
            <a:spLocks noGrp="1"/>
          </p:cNvSpPr>
          <p:nvPr>
            <p:ph sz="half" idx="2"/>
          </p:nvPr>
        </p:nvSpPr>
        <p:spPr>
          <a:xfrm>
            <a:off x="4648200" y="1524000"/>
            <a:ext cx="4059936"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23 Veri Yer Tutucusu"/>
          <p:cNvSpPr>
            <a:spLocks noGrp="1"/>
          </p:cNvSpPr>
          <p:nvPr>
            <p:ph type="dt" sz="half" idx="10"/>
          </p:nvPr>
        </p:nvSpPr>
        <p:spPr/>
        <p:txBody>
          <a:bodyPr/>
          <a:lstStyle>
            <a:lvl1pPr>
              <a:defRPr/>
            </a:lvl1pPr>
          </a:lstStyle>
          <a:p>
            <a:pPr>
              <a:defRPr/>
            </a:pPr>
            <a:fld id="{DF4E9392-DD72-4FD0-BFE2-2D8A724149D8}" type="datetime1">
              <a:rPr lang="tr-TR"/>
              <a:pPr>
                <a:defRPr/>
              </a:pPr>
              <a:t>11.04.2007</a:t>
            </a:fld>
            <a:endParaRPr lang="tr-TR"/>
          </a:p>
        </p:txBody>
      </p:sp>
      <p:sp>
        <p:nvSpPr>
          <p:cNvPr id="6" name="9 Altbilgi Yer Tutucusu"/>
          <p:cNvSpPr>
            <a:spLocks noGrp="1"/>
          </p:cNvSpPr>
          <p:nvPr>
            <p:ph type="ftr" sz="quarter" idx="11"/>
          </p:nvPr>
        </p:nvSpPr>
        <p:spPr/>
        <p:txBody>
          <a:bodyPr/>
          <a:lstStyle>
            <a:lvl1pPr>
              <a:defRPr/>
            </a:lvl1pPr>
          </a:lstStyle>
          <a:p>
            <a:pPr>
              <a:defRPr/>
            </a:pPr>
            <a:r>
              <a:rPr lang="tr-TR"/>
              <a:t>UĞUR TÜLÜCE</a:t>
            </a:r>
          </a:p>
        </p:txBody>
      </p:sp>
      <p:sp>
        <p:nvSpPr>
          <p:cNvPr id="7" name="21 Slayt Numarası Yer Tutucusu"/>
          <p:cNvSpPr>
            <a:spLocks noGrp="1"/>
          </p:cNvSpPr>
          <p:nvPr>
            <p:ph type="sldNum" sz="quarter" idx="12"/>
          </p:nvPr>
        </p:nvSpPr>
        <p:spPr/>
        <p:txBody>
          <a:bodyPr/>
          <a:lstStyle>
            <a:lvl1pPr>
              <a:defRPr/>
            </a:lvl1pPr>
          </a:lstStyle>
          <a:p>
            <a:pPr>
              <a:defRPr/>
            </a:pPr>
            <a:fld id="{5D0A062F-7C32-4572-B194-DABAD15C3E33}" type="slidenum">
              <a:rPr lang="tr-TR"/>
              <a:pPr>
                <a:defRPr/>
              </a:pPr>
              <a:t>‹#›</a:t>
            </a:fld>
            <a:endParaRPr lang="tr-TR"/>
          </a:p>
        </p:txBody>
      </p:sp>
    </p:spTree>
  </p:cSld>
  <p:clrMapOvr>
    <a:masterClrMapping/>
  </p:clrMapOvr>
  <p:transition spd="slow">
    <p:fade thruBlk="1"/>
    <p:sndAc>
      <p:stSnd>
        <p:snd r:embed="rId1" name="drumroll.wav" builtIn="1"/>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cxnSp>
        <p:nvCxnSpPr>
          <p:cNvPr id="7" name="9 Düz Bağlayıcı"/>
          <p:cNvCxnSpPr/>
          <p:nvPr/>
        </p:nvCxnSpPr>
        <p:spPr>
          <a:xfrm>
            <a:off x="563563" y="2179638"/>
            <a:ext cx="3748087"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8" name="16 Düz Bağlayıcı"/>
          <p:cNvCxnSpPr/>
          <p:nvPr/>
        </p:nvCxnSpPr>
        <p:spPr>
          <a:xfrm>
            <a:off x="4754563" y="2179638"/>
            <a:ext cx="3749675"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3" name="2 Metin Yer Tutucusu"/>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32" name="31 İçerik Yer Tutucusu"/>
          <p:cNvSpPr>
            <a:spLocks noGrp="1"/>
          </p:cNvSpPr>
          <p:nvPr>
            <p:ph sz="half" idx="2"/>
          </p:nvPr>
        </p:nvSpPr>
        <p:spPr>
          <a:xfrm>
            <a:off x="457200" y="2201896"/>
            <a:ext cx="4038600" cy="391363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34" name="33 İçerik Yer Tutucusu"/>
          <p:cNvSpPr>
            <a:spLocks noGrp="1"/>
          </p:cNvSpPr>
          <p:nvPr>
            <p:ph sz="quarter" idx="4"/>
          </p:nvPr>
        </p:nvSpPr>
        <p:spPr>
          <a:xfrm>
            <a:off x="4649788" y="2201896"/>
            <a:ext cx="4038600" cy="391363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2" name="1 Başlık"/>
          <p:cNvSpPr>
            <a:spLocks noGrp="1"/>
          </p:cNvSpPr>
          <p:nvPr>
            <p:ph type="title"/>
          </p:nvPr>
        </p:nvSpPr>
        <p:spPr>
          <a:xfrm>
            <a:off x="457200" y="155448"/>
            <a:ext cx="8229600" cy="1143000"/>
          </a:xfrm>
        </p:spPr>
        <p:txBody>
          <a:bodyPr/>
          <a:lstStyle>
            <a:lvl1pPr>
              <a:defRPr/>
            </a:lvl1pPr>
          </a:lstStyle>
          <a:p>
            <a:r>
              <a:rPr lang="tr-TR" smtClean="0"/>
              <a:t>Asıl başlık stili için tıklatın</a:t>
            </a:r>
            <a:endParaRPr lang="en-US"/>
          </a:p>
        </p:txBody>
      </p:sp>
      <p:sp>
        <p:nvSpPr>
          <p:cNvPr id="12" name="11 Metin Yer Tutucusu"/>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9" name="8 Slayt Numarası Yer Tutucusu"/>
          <p:cNvSpPr>
            <a:spLocks noGrp="1"/>
          </p:cNvSpPr>
          <p:nvPr>
            <p:ph type="sldNum" sz="quarter" idx="10"/>
          </p:nvPr>
        </p:nvSpPr>
        <p:spPr/>
        <p:txBody>
          <a:bodyPr/>
          <a:lstStyle>
            <a:lvl1pPr>
              <a:defRPr/>
            </a:lvl1pPr>
          </a:lstStyle>
          <a:p>
            <a:pPr>
              <a:defRPr/>
            </a:pPr>
            <a:fld id="{C0D3C378-602A-4C3C-93E9-9652FF312254}" type="slidenum">
              <a:rPr lang="tr-TR"/>
              <a:pPr>
                <a:defRPr/>
              </a:pPr>
              <a:t>‹#›</a:t>
            </a:fld>
            <a:endParaRPr lang="tr-TR"/>
          </a:p>
        </p:txBody>
      </p:sp>
      <p:sp>
        <p:nvSpPr>
          <p:cNvPr id="10" name="7 Altbilgi Yer Tutucusu"/>
          <p:cNvSpPr>
            <a:spLocks noGrp="1"/>
          </p:cNvSpPr>
          <p:nvPr>
            <p:ph type="ftr" sz="quarter" idx="11"/>
          </p:nvPr>
        </p:nvSpPr>
        <p:spPr/>
        <p:txBody>
          <a:bodyPr/>
          <a:lstStyle>
            <a:lvl1pPr>
              <a:defRPr/>
            </a:lvl1pPr>
          </a:lstStyle>
          <a:p>
            <a:pPr>
              <a:defRPr/>
            </a:pPr>
            <a:r>
              <a:rPr lang="tr-TR"/>
              <a:t>UĞUR TÜLÜCE</a:t>
            </a:r>
          </a:p>
        </p:txBody>
      </p:sp>
      <p:sp>
        <p:nvSpPr>
          <p:cNvPr id="11" name="6 Veri Yer Tutucusu"/>
          <p:cNvSpPr>
            <a:spLocks noGrp="1"/>
          </p:cNvSpPr>
          <p:nvPr>
            <p:ph type="dt" sz="half" idx="12"/>
          </p:nvPr>
        </p:nvSpPr>
        <p:spPr/>
        <p:txBody>
          <a:bodyPr/>
          <a:lstStyle>
            <a:lvl1pPr>
              <a:defRPr/>
            </a:lvl1pPr>
          </a:lstStyle>
          <a:p>
            <a:pPr>
              <a:defRPr/>
            </a:pPr>
            <a:fld id="{8611D0D3-065A-4BB2-A15B-2DB9C3064204}" type="datetime1">
              <a:rPr lang="tr-TR"/>
              <a:pPr>
                <a:defRPr/>
              </a:pPr>
              <a:t>11.04.2007</a:t>
            </a:fld>
            <a:endParaRPr lang="tr-TR"/>
          </a:p>
        </p:txBody>
      </p:sp>
    </p:spTree>
  </p:cSld>
  <p:clrMapOvr>
    <a:masterClrMapping/>
  </p:clrMapOvr>
  <p:transition spd="slow">
    <p:fade thruBlk="1"/>
    <p:sndAc>
      <p:stSnd>
        <p:snd r:embed="rId1" name="drumroll.wav" builtIn="1"/>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3 Veri Yer Tutucusu"/>
          <p:cNvSpPr>
            <a:spLocks noGrp="1"/>
          </p:cNvSpPr>
          <p:nvPr>
            <p:ph type="dt" sz="half" idx="10"/>
          </p:nvPr>
        </p:nvSpPr>
        <p:spPr/>
        <p:txBody>
          <a:bodyPr/>
          <a:lstStyle>
            <a:lvl1pPr>
              <a:defRPr/>
            </a:lvl1pPr>
          </a:lstStyle>
          <a:p>
            <a:pPr>
              <a:defRPr/>
            </a:pPr>
            <a:fld id="{84FC5582-CEEE-4358-BDEE-387BBB1B5C10}" type="datetime1">
              <a:rPr lang="tr-TR"/>
              <a:pPr>
                <a:defRPr/>
              </a:pPr>
              <a:t>11.04.2007</a:t>
            </a:fld>
            <a:endParaRPr lang="tr-TR"/>
          </a:p>
        </p:txBody>
      </p:sp>
      <p:sp>
        <p:nvSpPr>
          <p:cNvPr id="4" name="9 Altbilgi Yer Tutucusu"/>
          <p:cNvSpPr>
            <a:spLocks noGrp="1"/>
          </p:cNvSpPr>
          <p:nvPr>
            <p:ph type="ftr" sz="quarter" idx="11"/>
          </p:nvPr>
        </p:nvSpPr>
        <p:spPr/>
        <p:txBody>
          <a:bodyPr/>
          <a:lstStyle>
            <a:lvl1pPr>
              <a:defRPr/>
            </a:lvl1pPr>
          </a:lstStyle>
          <a:p>
            <a:pPr>
              <a:defRPr/>
            </a:pPr>
            <a:r>
              <a:rPr lang="tr-TR"/>
              <a:t>UĞUR TÜLÜCE</a:t>
            </a:r>
          </a:p>
        </p:txBody>
      </p:sp>
      <p:sp>
        <p:nvSpPr>
          <p:cNvPr id="5" name="21 Slayt Numarası Yer Tutucusu"/>
          <p:cNvSpPr>
            <a:spLocks noGrp="1"/>
          </p:cNvSpPr>
          <p:nvPr>
            <p:ph type="sldNum" sz="quarter" idx="12"/>
          </p:nvPr>
        </p:nvSpPr>
        <p:spPr/>
        <p:txBody>
          <a:bodyPr/>
          <a:lstStyle>
            <a:lvl1pPr>
              <a:defRPr/>
            </a:lvl1pPr>
          </a:lstStyle>
          <a:p>
            <a:pPr>
              <a:defRPr/>
            </a:pPr>
            <a:fld id="{348A6E42-54DB-4B92-A894-C3EBCB50A51F}" type="slidenum">
              <a:rPr lang="tr-TR"/>
              <a:pPr>
                <a:defRPr/>
              </a:pPr>
              <a:t>‹#›</a:t>
            </a:fld>
            <a:endParaRPr lang="tr-TR"/>
          </a:p>
        </p:txBody>
      </p:sp>
    </p:spTree>
  </p:cSld>
  <p:clrMapOvr>
    <a:masterClrMapping/>
  </p:clrMapOvr>
  <p:transition spd="slow">
    <p:fade thruBlk="1"/>
    <p:sndAc>
      <p:stSnd>
        <p:snd r:embed="rId1" name="drumroll.wav" builtIn="1"/>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23 Veri Yer Tutucusu"/>
          <p:cNvSpPr>
            <a:spLocks noGrp="1"/>
          </p:cNvSpPr>
          <p:nvPr>
            <p:ph type="dt" sz="half" idx="10"/>
          </p:nvPr>
        </p:nvSpPr>
        <p:spPr/>
        <p:txBody>
          <a:bodyPr/>
          <a:lstStyle>
            <a:lvl1pPr>
              <a:defRPr/>
            </a:lvl1pPr>
          </a:lstStyle>
          <a:p>
            <a:pPr>
              <a:defRPr/>
            </a:pPr>
            <a:fld id="{3BE60493-616C-4492-A6DD-0D5744FF3DE8}" type="datetime1">
              <a:rPr lang="tr-TR"/>
              <a:pPr>
                <a:defRPr/>
              </a:pPr>
              <a:t>11.04.2007</a:t>
            </a:fld>
            <a:endParaRPr lang="tr-TR"/>
          </a:p>
        </p:txBody>
      </p:sp>
      <p:sp>
        <p:nvSpPr>
          <p:cNvPr id="3" name="9 Altbilgi Yer Tutucusu"/>
          <p:cNvSpPr>
            <a:spLocks noGrp="1"/>
          </p:cNvSpPr>
          <p:nvPr>
            <p:ph type="ftr" sz="quarter" idx="11"/>
          </p:nvPr>
        </p:nvSpPr>
        <p:spPr/>
        <p:txBody>
          <a:bodyPr/>
          <a:lstStyle>
            <a:lvl1pPr>
              <a:defRPr/>
            </a:lvl1pPr>
          </a:lstStyle>
          <a:p>
            <a:pPr>
              <a:defRPr/>
            </a:pPr>
            <a:r>
              <a:rPr lang="tr-TR"/>
              <a:t>UĞUR TÜLÜCE</a:t>
            </a:r>
          </a:p>
        </p:txBody>
      </p:sp>
      <p:sp>
        <p:nvSpPr>
          <p:cNvPr id="4" name="21 Slayt Numarası Yer Tutucusu"/>
          <p:cNvSpPr>
            <a:spLocks noGrp="1"/>
          </p:cNvSpPr>
          <p:nvPr>
            <p:ph type="sldNum" sz="quarter" idx="12"/>
          </p:nvPr>
        </p:nvSpPr>
        <p:spPr/>
        <p:txBody>
          <a:bodyPr/>
          <a:lstStyle>
            <a:lvl1pPr>
              <a:defRPr/>
            </a:lvl1pPr>
          </a:lstStyle>
          <a:p>
            <a:pPr>
              <a:defRPr/>
            </a:pPr>
            <a:fld id="{AA7F2E0C-947B-4FC5-B1E5-2DAFCBA2D34E}" type="slidenum">
              <a:rPr lang="tr-TR"/>
              <a:pPr>
                <a:defRPr/>
              </a:pPr>
              <a:t>‹#›</a:t>
            </a:fld>
            <a:endParaRPr lang="tr-TR"/>
          </a:p>
        </p:txBody>
      </p:sp>
    </p:spTree>
  </p:cSld>
  <p:clrMapOvr>
    <a:masterClrMapping/>
  </p:clrMapOvr>
  <p:transition spd="slow">
    <p:fade thruBlk="1"/>
    <p:sndAc>
      <p:stSnd>
        <p:snd r:embed="rId1" name="drumroll.wav" builtIn="1"/>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9" name="28 İçerik Yer Tutucusu"/>
          <p:cNvSpPr>
            <a:spLocks noGrp="1"/>
          </p:cNvSpPr>
          <p:nvPr>
            <p:ph sz="quarter" idx="1"/>
          </p:nvPr>
        </p:nvSpPr>
        <p:spPr>
          <a:xfrm>
            <a:off x="457200" y="457200"/>
            <a:ext cx="6248400" cy="5715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3" name="2 Metin Yer Tutucusu"/>
          <p:cNvSpPr>
            <a:spLocks noGrp="1"/>
          </p:cNvSpPr>
          <p:nvPr>
            <p:ph type="body" idx="2"/>
          </p:nvPr>
        </p:nvSpPr>
        <p:spPr>
          <a:xfrm>
            <a:off x="6781800" y="1600200"/>
            <a:ext cx="1984248" cy="3733800"/>
          </a:xfrm>
        </p:spPr>
        <p:txBody>
          <a:bodyPr/>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tr-TR" smtClean="0"/>
              <a:t>Asıl metin stillerini düzenlemek için tıklatın</a:t>
            </a:r>
          </a:p>
        </p:txBody>
      </p:sp>
      <p:sp>
        <p:nvSpPr>
          <p:cNvPr id="31" name="30 Başlık"/>
          <p:cNvSpPr>
            <a:spLocks noGrp="1"/>
          </p:cNvSpPr>
          <p:nvPr>
            <p:ph type="title"/>
          </p:nvPr>
        </p:nvSpPr>
        <p:spPr>
          <a:xfrm>
            <a:off x="6781800" y="457200"/>
            <a:ext cx="19812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tr-TR" smtClean="0"/>
              <a:t>Asıl başlık stili için tıklatın</a:t>
            </a:r>
            <a:endParaRPr lang="en-US"/>
          </a:p>
        </p:txBody>
      </p:sp>
      <p:sp>
        <p:nvSpPr>
          <p:cNvPr id="5" name="7 Veri Yer Tutucusu"/>
          <p:cNvSpPr>
            <a:spLocks noGrp="1"/>
          </p:cNvSpPr>
          <p:nvPr>
            <p:ph type="dt" sz="half" idx="10"/>
          </p:nvPr>
        </p:nvSpPr>
        <p:spPr/>
        <p:txBody>
          <a:bodyPr/>
          <a:lstStyle>
            <a:lvl1pPr>
              <a:defRPr/>
            </a:lvl1pPr>
          </a:lstStyle>
          <a:p>
            <a:pPr>
              <a:defRPr/>
            </a:pPr>
            <a:fld id="{2BBC8FCE-25CD-4FF5-8888-27BAE16AB27E}" type="datetime1">
              <a:rPr lang="tr-TR"/>
              <a:pPr>
                <a:defRPr/>
              </a:pPr>
              <a:t>11.04.2007</a:t>
            </a:fld>
            <a:endParaRPr lang="tr-TR"/>
          </a:p>
        </p:txBody>
      </p:sp>
      <p:sp>
        <p:nvSpPr>
          <p:cNvPr id="6" name="8 Slayt Numarası Yer Tutucusu"/>
          <p:cNvSpPr>
            <a:spLocks noGrp="1"/>
          </p:cNvSpPr>
          <p:nvPr>
            <p:ph type="sldNum" sz="quarter" idx="11"/>
          </p:nvPr>
        </p:nvSpPr>
        <p:spPr/>
        <p:txBody>
          <a:bodyPr/>
          <a:lstStyle>
            <a:lvl1pPr>
              <a:defRPr/>
            </a:lvl1pPr>
          </a:lstStyle>
          <a:p>
            <a:pPr>
              <a:defRPr/>
            </a:pPr>
            <a:fld id="{092A05BE-48A7-45C0-BA7D-BDF31D4824F4}" type="slidenum">
              <a:rPr lang="tr-TR"/>
              <a:pPr>
                <a:defRPr/>
              </a:pPr>
              <a:t>‹#›</a:t>
            </a:fld>
            <a:endParaRPr lang="tr-TR"/>
          </a:p>
        </p:txBody>
      </p:sp>
      <p:sp>
        <p:nvSpPr>
          <p:cNvPr id="7" name="9 Altbilgi Yer Tutucusu"/>
          <p:cNvSpPr>
            <a:spLocks noGrp="1"/>
          </p:cNvSpPr>
          <p:nvPr>
            <p:ph type="ftr" sz="quarter" idx="12"/>
          </p:nvPr>
        </p:nvSpPr>
        <p:spPr/>
        <p:txBody>
          <a:bodyPr/>
          <a:lstStyle>
            <a:lvl1pPr>
              <a:defRPr/>
            </a:lvl1pPr>
          </a:lstStyle>
          <a:p>
            <a:pPr>
              <a:defRPr/>
            </a:pPr>
            <a:r>
              <a:rPr lang="tr-TR"/>
              <a:t>UĞUR TÜLÜCE</a:t>
            </a:r>
          </a:p>
        </p:txBody>
      </p:sp>
    </p:spTree>
  </p:cSld>
  <p:clrMapOvr>
    <a:masterClrMapping/>
  </p:clrMapOvr>
  <p:transition spd="slow">
    <p:fade thruBlk="1"/>
    <p:sndAc>
      <p:stSnd>
        <p:snd r:embed="rId1" name="drumroll.wav" builtIn="1"/>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6629400" y="457200"/>
            <a:ext cx="20574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tr-TR" smtClean="0"/>
              <a:t>Asıl başlık stili için tıklatın</a:t>
            </a:r>
            <a:endParaRPr lang="en-US"/>
          </a:p>
        </p:txBody>
      </p:sp>
      <p:sp>
        <p:nvSpPr>
          <p:cNvPr id="3" name="2 Resim Yer Tutucusu"/>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normAutofit/>
          </a:bodyPr>
          <a:lstStyle>
            <a:lvl1pPr marL="0" indent="0">
              <a:buNone/>
              <a:defRPr sz="3200">
                <a:solidFill>
                  <a:schemeClr val="bg1"/>
                </a:solidFill>
              </a:defRPr>
            </a:lvl1pPr>
          </a:lstStyle>
          <a:p>
            <a:pPr lvl="0"/>
            <a:r>
              <a:rPr lang="tr-TR" noProof="0" smtClean="0"/>
              <a:t>Resim eklemek için simgeyi tıklatın</a:t>
            </a:r>
            <a:endParaRPr lang="en-US" noProof="0"/>
          </a:p>
        </p:txBody>
      </p:sp>
      <p:sp>
        <p:nvSpPr>
          <p:cNvPr id="4" name="3 Metin Yer Tutucusu"/>
          <p:cNvSpPr>
            <a:spLocks noGrp="1"/>
          </p:cNvSpPr>
          <p:nvPr>
            <p:ph type="body" sz="half" idx="2"/>
          </p:nvPr>
        </p:nvSpPr>
        <p:spPr>
          <a:xfrm>
            <a:off x="6629400" y="1600200"/>
            <a:ext cx="2057400" cy="4419600"/>
          </a:xfrm>
        </p:spPr>
        <p:txBody>
          <a:bodyPr/>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5" name="7 Veri Yer Tutucusu"/>
          <p:cNvSpPr>
            <a:spLocks noGrp="1"/>
          </p:cNvSpPr>
          <p:nvPr>
            <p:ph type="dt" sz="half" idx="10"/>
          </p:nvPr>
        </p:nvSpPr>
        <p:spPr/>
        <p:txBody>
          <a:bodyPr/>
          <a:lstStyle>
            <a:lvl1pPr>
              <a:defRPr/>
            </a:lvl1pPr>
          </a:lstStyle>
          <a:p>
            <a:pPr>
              <a:defRPr/>
            </a:pPr>
            <a:fld id="{7EC83D4E-00B6-4D3E-8131-E72C4409649F}" type="datetime1">
              <a:rPr lang="tr-TR"/>
              <a:pPr>
                <a:defRPr/>
              </a:pPr>
              <a:t>11.04.2007</a:t>
            </a:fld>
            <a:endParaRPr lang="tr-TR"/>
          </a:p>
        </p:txBody>
      </p:sp>
      <p:sp>
        <p:nvSpPr>
          <p:cNvPr id="6" name="8 Slayt Numarası Yer Tutucusu"/>
          <p:cNvSpPr>
            <a:spLocks noGrp="1"/>
          </p:cNvSpPr>
          <p:nvPr>
            <p:ph type="sldNum" sz="quarter" idx="11"/>
          </p:nvPr>
        </p:nvSpPr>
        <p:spPr/>
        <p:txBody>
          <a:bodyPr/>
          <a:lstStyle>
            <a:lvl1pPr>
              <a:defRPr/>
            </a:lvl1pPr>
          </a:lstStyle>
          <a:p>
            <a:pPr>
              <a:defRPr/>
            </a:pPr>
            <a:fld id="{439A32C4-BF31-4D8A-B3FB-5ADCECE796DB}" type="slidenum">
              <a:rPr lang="tr-TR"/>
              <a:pPr>
                <a:defRPr/>
              </a:pPr>
              <a:t>‹#›</a:t>
            </a:fld>
            <a:endParaRPr lang="tr-TR"/>
          </a:p>
        </p:txBody>
      </p:sp>
      <p:sp>
        <p:nvSpPr>
          <p:cNvPr id="7" name="9 Altbilgi Yer Tutucusu"/>
          <p:cNvSpPr>
            <a:spLocks noGrp="1"/>
          </p:cNvSpPr>
          <p:nvPr>
            <p:ph type="ftr" sz="quarter" idx="12"/>
          </p:nvPr>
        </p:nvSpPr>
        <p:spPr/>
        <p:txBody>
          <a:bodyPr/>
          <a:lstStyle>
            <a:lvl1pPr>
              <a:defRPr/>
            </a:lvl1pPr>
          </a:lstStyle>
          <a:p>
            <a:pPr>
              <a:defRPr/>
            </a:pPr>
            <a:r>
              <a:rPr lang="tr-TR"/>
              <a:t>UĞUR TÜLÜCE</a:t>
            </a:r>
          </a:p>
        </p:txBody>
      </p:sp>
    </p:spTree>
  </p:cSld>
  <p:clrMapOvr>
    <a:masterClrMapping/>
  </p:clrMapOvr>
  <p:transition spd="slow">
    <p:fade thruBlk="1"/>
    <p:sndAc>
      <p:stSnd>
        <p:snd r:embed="rId1" name="drumroll.wav" builtIn="1"/>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8 Metin Yer Tutucusu"/>
          <p:cNvSpPr>
            <a:spLocks noGrp="1"/>
          </p:cNvSpPr>
          <p:nvPr>
            <p:ph type="body" idx="1"/>
          </p:nvPr>
        </p:nvSpPr>
        <p:spPr bwMode="auto">
          <a:xfrm>
            <a:off x="457200" y="1447800"/>
            <a:ext cx="82296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24" name="23 Veri Yer Tutucusu"/>
          <p:cNvSpPr>
            <a:spLocks noGrp="1"/>
          </p:cNvSpPr>
          <p:nvPr>
            <p:ph type="dt" sz="half" idx="2"/>
          </p:nvPr>
        </p:nvSpPr>
        <p:spPr>
          <a:xfrm>
            <a:off x="5791200" y="6203950"/>
            <a:ext cx="2590800" cy="384175"/>
          </a:xfrm>
          <a:prstGeom prst="rect">
            <a:avLst/>
          </a:prstGeom>
        </p:spPr>
        <p:txBody>
          <a:bodyPr vert="horz" anchor="ctr" anchorCtr="0"/>
          <a:lstStyle>
            <a:lvl1pPr algn="l" eaLnBrk="1" fontAlgn="auto" latinLnBrk="0" hangingPunct="1">
              <a:spcBef>
                <a:spcPts val="0"/>
              </a:spcBef>
              <a:spcAft>
                <a:spcPts val="0"/>
              </a:spcAft>
              <a:defRPr kumimoji="0" sz="1200" smtClean="0">
                <a:solidFill>
                  <a:schemeClr val="tx2"/>
                </a:solidFill>
                <a:latin typeface="+mn-lt"/>
              </a:defRPr>
            </a:lvl1pPr>
          </a:lstStyle>
          <a:p>
            <a:pPr>
              <a:defRPr/>
            </a:pPr>
            <a:fld id="{2114F48B-5D80-462C-A7D8-752E544F041E}" type="datetime1">
              <a:rPr lang="tr-TR"/>
              <a:pPr>
                <a:defRPr/>
              </a:pPr>
              <a:t>11.04.2007</a:t>
            </a:fld>
            <a:endParaRPr lang="tr-TR"/>
          </a:p>
        </p:txBody>
      </p:sp>
      <p:sp>
        <p:nvSpPr>
          <p:cNvPr id="10" name="9 Altbilgi Yer Tutucusu"/>
          <p:cNvSpPr>
            <a:spLocks noGrp="1"/>
          </p:cNvSpPr>
          <p:nvPr>
            <p:ph type="ftr" sz="quarter" idx="3"/>
          </p:nvPr>
        </p:nvSpPr>
        <p:spPr>
          <a:xfrm>
            <a:off x="2133600" y="6203950"/>
            <a:ext cx="3581400" cy="384175"/>
          </a:xfrm>
          <a:prstGeom prst="rect">
            <a:avLst/>
          </a:prstGeom>
        </p:spPr>
        <p:txBody>
          <a:bodyPr vert="horz" anchor="ctr" anchorCtr="0"/>
          <a:lstStyle>
            <a:lvl1pPr algn="r" eaLnBrk="1" fontAlgn="auto" latinLnBrk="0" hangingPunct="1">
              <a:spcBef>
                <a:spcPts val="0"/>
              </a:spcBef>
              <a:spcAft>
                <a:spcPts val="0"/>
              </a:spcAft>
              <a:defRPr kumimoji="0" sz="1200" smtClean="0">
                <a:solidFill>
                  <a:schemeClr val="tx2"/>
                </a:solidFill>
                <a:latin typeface="+mn-lt"/>
              </a:defRPr>
            </a:lvl1pPr>
          </a:lstStyle>
          <a:p>
            <a:pPr>
              <a:defRPr/>
            </a:pPr>
            <a:r>
              <a:rPr lang="tr-TR"/>
              <a:t>UĞUR TÜLÜCE</a:t>
            </a:r>
            <a:endParaRPr lang="tr-TR"/>
          </a:p>
        </p:txBody>
      </p:sp>
      <p:sp>
        <p:nvSpPr>
          <p:cNvPr id="22" name="21 Slayt Numarası Yer Tutucusu"/>
          <p:cNvSpPr>
            <a:spLocks noGrp="1"/>
          </p:cNvSpPr>
          <p:nvPr>
            <p:ph type="sldNum" sz="quarter" idx="4"/>
          </p:nvPr>
        </p:nvSpPr>
        <p:spPr>
          <a:xfrm>
            <a:off x="8410575" y="6181725"/>
            <a:ext cx="609600" cy="457200"/>
          </a:xfrm>
          <a:prstGeom prst="rect">
            <a:avLst/>
          </a:prstGeom>
          <a:noFill/>
        </p:spPr>
        <p:txBody>
          <a:bodyPr vert="horz" lIns="0" tIns="0" rIns="0" bIns="0" anchor="ctr" anchorCtr="0">
            <a:noAutofit/>
          </a:bodyPr>
          <a:lstStyle>
            <a:lvl1pPr algn="ctr" eaLnBrk="1" fontAlgn="auto" latinLnBrk="0" hangingPunct="1">
              <a:spcBef>
                <a:spcPts val="0"/>
              </a:spcBef>
              <a:spcAft>
                <a:spcPts val="0"/>
              </a:spcAft>
              <a:defRPr kumimoji="0" sz="1600" baseline="0" smtClean="0">
                <a:solidFill>
                  <a:schemeClr val="tx2"/>
                </a:solidFill>
                <a:latin typeface="+mn-lt"/>
              </a:defRPr>
            </a:lvl1pPr>
          </a:lstStyle>
          <a:p>
            <a:pPr>
              <a:defRPr/>
            </a:pPr>
            <a:fld id="{911FEAF5-F260-4AD5-B43F-5B0F5A663FA0}" type="slidenum">
              <a:rPr lang="tr-TR"/>
              <a:pPr>
                <a:defRPr/>
              </a:pPr>
              <a:t>‹#›</a:t>
            </a:fld>
            <a:endParaRPr lang="tr-TR"/>
          </a:p>
        </p:txBody>
      </p:sp>
      <p:sp>
        <p:nvSpPr>
          <p:cNvPr id="5" name="4 Başlık Yer Tutucusu"/>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lang="tr-TR" smtClean="0"/>
              <a:t>Asıl başlık stili için tıklatın</a:t>
            </a:r>
            <a:endParaRPr lang="en-US"/>
          </a:p>
        </p:txBody>
      </p:sp>
    </p:spTree>
  </p:cSld>
  <p:clrMap bg1="dk1" tx1="lt1" bg2="dk2" tx2="lt2" accent1="accent1" accent2="accent2" accent3="accent3" accent4="accent4" accent5="accent5" accent6="accent6" hlink="hlink" folHlink="folHlink"/>
  <p:sldLayoutIdLst>
    <p:sldLayoutId id="2147483684" r:id="rId1"/>
    <p:sldLayoutId id="2147483683" r:id="rId2"/>
    <p:sldLayoutId id="2147483685" r:id="rId3"/>
    <p:sldLayoutId id="2147483682" r:id="rId4"/>
    <p:sldLayoutId id="2147483686" r:id="rId5"/>
    <p:sldLayoutId id="2147483681" r:id="rId6"/>
    <p:sldLayoutId id="2147483680" r:id="rId7"/>
    <p:sldLayoutId id="2147483687" r:id="rId8"/>
    <p:sldLayoutId id="2147483688" r:id="rId9"/>
    <p:sldLayoutId id="2147483679" r:id="rId10"/>
    <p:sldLayoutId id="2147483678" r:id="rId11"/>
  </p:sldLayoutIdLst>
  <p:transition spd="slow">
    <p:fade thruBlk="1"/>
    <p:sndAc>
      <p:stSnd>
        <p:snd r:embed="rId13" name="drumroll.wav" builtIn="1"/>
      </p:stSnd>
    </p:sndAc>
  </p:transition>
  <p:hf hdr="0"/>
  <p:txStyles>
    <p:titleStyle>
      <a:lvl1pPr algn="l" rtl="0" fontAlgn="base">
        <a:spcBef>
          <a:spcPct val="0"/>
        </a:spcBef>
        <a:spcAft>
          <a:spcPct val="0"/>
        </a:spcAft>
        <a:defRPr lang="en-US" sz="4200" kern="1200" spc="-10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vl2pPr algn="l" rtl="0" fontAlgn="base">
        <a:spcBef>
          <a:spcPct val="0"/>
        </a:spcBef>
        <a:spcAft>
          <a:spcPct val="0"/>
        </a:spcAft>
        <a:defRPr sz="4200">
          <a:solidFill>
            <a:srgbClr val="F9F9F9"/>
          </a:solidFill>
          <a:latin typeface="Constantia" pitchFamily="18" charset="0"/>
        </a:defRPr>
      </a:lvl2pPr>
      <a:lvl3pPr algn="l" rtl="0" fontAlgn="base">
        <a:spcBef>
          <a:spcPct val="0"/>
        </a:spcBef>
        <a:spcAft>
          <a:spcPct val="0"/>
        </a:spcAft>
        <a:defRPr sz="4200">
          <a:solidFill>
            <a:srgbClr val="F9F9F9"/>
          </a:solidFill>
          <a:latin typeface="Constantia" pitchFamily="18" charset="0"/>
        </a:defRPr>
      </a:lvl3pPr>
      <a:lvl4pPr algn="l" rtl="0" fontAlgn="base">
        <a:spcBef>
          <a:spcPct val="0"/>
        </a:spcBef>
        <a:spcAft>
          <a:spcPct val="0"/>
        </a:spcAft>
        <a:defRPr sz="4200">
          <a:solidFill>
            <a:srgbClr val="F9F9F9"/>
          </a:solidFill>
          <a:latin typeface="Constantia" pitchFamily="18" charset="0"/>
        </a:defRPr>
      </a:lvl4pPr>
      <a:lvl5pPr algn="l" rtl="0" fontAlgn="base">
        <a:spcBef>
          <a:spcPct val="0"/>
        </a:spcBef>
        <a:spcAft>
          <a:spcPct val="0"/>
        </a:spcAft>
        <a:defRPr sz="4200">
          <a:solidFill>
            <a:srgbClr val="F9F9F9"/>
          </a:solidFill>
          <a:latin typeface="Constantia" pitchFamily="18" charset="0"/>
        </a:defRPr>
      </a:lvl5pPr>
      <a:lvl6pPr marL="457200" algn="l" rtl="0" fontAlgn="base">
        <a:spcBef>
          <a:spcPct val="0"/>
        </a:spcBef>
        <a:spcAft>
          <a:spcPct val="0"/>
        </a:spcAft>
        <a:defRPr sz="4200">
          <a:solidFill>
            <a:srgbClr val="F9F9F9"/>
          </a:solidFill>
          <a:latin typeface="Constantia" pitchFamily="18" charset="0"/>
        </a:defRPr>
      </a:lvl6pPr>
      <a:lvl7pPr marL="914400" algn="l" rtl="0" fontAlgn="base">
        <a:spcBef>
          <a:spcPct val="0"/>
        </a:spcBef>
        <a:spcAft>
          <a:spcPct val="0"/>
        </a:spcAft>
        <a:defRPr sz="4200">
          <a:solidFill>
            <a:srgbClr val="F9F9F9"/>
          </a:solidFill>
          <a:latin typeface="Constantia" pitchFamily="18" charset="0"/>
        </a:defRPr>
      </a:lvl7pPr>
      <a:lvl8pPr marL="1371600" algn="l" rtl="0" fontAlgn="base">
        <a:spcBef>
          <a:spcPct val="0"/>
        </a:spcBef>
        <a:spcAft>
          <a:spcPct val="0"/>
        </a:spcAft>
        <a:defRPr sz="4200">
          <a:solidFill>
            <a:srgbClr val="F9F9F9"/>
          </a:solidFill>
          <a:latin typeface="Constantia" pitchFamily="18" charset="0"/>
        </a:defRPr>
      </a:lvl8pPr>
      <a:lvl9pPr marL="1828800" algn="l" rtl="0" fontAlgn="base">
        <a:spcBef>
          <a:spcPct val="0"/>
        </a:spcBef>
        <a:spcAft>
          <a:spcPct val="0"/>
        </a:spcAft>
        <a:defRPr sz="4200">
          <a:solidFill>
            <a:srgbClr val="F9F9F9"/>
          </a:solidFill>
          <a:latin typeface="Constantia" pitchFamily="18" charset="0"/>
        </a:defRPr>
      </a:lvl9pPr>
    </p:titleStyle>
    <p:bodyStyle>
      <a:lvl1pPr marL="273050" indent="-273050" algn="l" rtl="0" fontAlgn="base">
        <a:spcBef>
          <a:spcPts val="600"/>
        </a:spcBef>
        <a:spcAft>
          <a:spcPct val="0"/>
        </a:spcAft>
        <a:buClr>
          <a:schemeClr val="accent2"/>
        </a:buClr>
        <a:buSzPct val="85000"/>
        <a:buFont typeface="Wingdings 2" pitchFamily="18" charset="2"/>
        <a:buChar char=""/>
        <a:defRPr sz="2600" kern="1200">
          <a:solidFill>
            <a:schemeClr val="tx1"/>
          </a:solidFill>
          <a:latin typeface="+mn-lt"/>
          <a:ea typeface="+mn-ea"/>
          <a:cs typeface="+mn-cs"/>
        </a:defRPr>
      </a:lvl1pPr>
      <a:lvl2pPr marL="639763" indent="-273050" algn="l" rtl="0" fontAlgn="base">
        <a:spcBef>
          <a:spcPts val="300"/>
        </a:spcBef>
        <a:spcAft>
          <a:spcPct val="0"/>
        </a:spcAft>
        <a:buClr>
          <a:srgbClr val="D6903D"/>
        </a:buClr>
        <a:buSzPct val="85000"/>
        <a:buFont typeface="Wingdings 2" pitchFamily="18" charset="2"/>
        <a:buChar char=""/>
        <a:defRPr sz="2400" kern="1200">
          <a:solidFill>
            <a:schemeClr val="tx2"/>
          </a:solidFill>
          <a:latin typeface="+mn-lt"/>
          <a:ea typeface="+mn-ea"/>
          <a:cs typeface="+mn-cs"/>
        </a:defRPr>
      </a:lvl2pPr>
      <a:lvl3pPr marL="1004888" indent="-228600" algn="l" rtl="0" fontAlgn="base">
        <a:spcBef>
          <a:spcPts val="300"/>
        </a:spcBef>
        <a:spcAft>
          <a:spcPct val="0"/>
        </a:spcAft>
        <a:buClr>
          <a:srgbClr val="B37732"/>
        </a:buClr>
        <a:buSzPct val="85000"/>
        <a:buFont typeface="Wingdings 2" pitchFamily="18" charset="2"/>
        <a:buChar char=""/>
        <a:defRPr sz="2100" kern="1200">
          <a:solidFill>
            <a:schemeClr val="tx1"/>
          </a:solidFill>
          <a:latin typeface="+mn-lt"/>
          <a:ea typeface="+mn-ea"/>
          <a:cs typeface="+mn-cs"/>
        </a:defRPr>
      </a:lvl3pPr>
      <a:lvl4pPr marL="1279525" indent="-228600" algn="l" rtl="0" fontAlgn="base">
        <a:spcBef>
          <a:spcPts val="300"/>
        </a:spcBef>
        <a:spcAft>
          <a:spcPct val="0"/>
        </a:spcAft>
        <a:buClr>
          <a:srgbClr val="D6903D"/>
        </a:buClr>
        <a:buSzPct val="85000"/>
        <a:buFont typeface="Wingdings 2" pitchFamily="18" charset="2"/>
        <a:buChar char=""/>
        <a:defRPr sz="1900" kern="1200">
          <a:solidFill>
            <a:schemeClr val="tx1"/>
          </a:solidFill>
          <a:latin typeface="+mn-lt"/>
          <a:ea typeface="+mn-ea"/>
          <a:cs typeface="+mn-cs"/>
        </a:defRPr>
      </a:lvl4pPr>
      <a:lvl5pPr marL="1554163" indent="-228600" algn="l" rtl="0" fontAlgn="base">
        <a:spcBef>
          <a:spcPts val="338"/>
        </a:spcBef>
        <a:spcAft>
          <a:spcPct val="0"/>
        </a:spcAft>
        <a:buClr>
          <a:srgbClr val="D6903D"/>
        </a:buClr>
        <a:buSzPct val="85000"/>
        <a:buFont typeface="Wingdings 2" pitchFamily="18" charset="2"/>
        <a:buChar char=""/>
        <a:defRPr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13.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457200" y="4572000"/>
            <a:ext cx="8305800" cy="1071563"/>
          </a:xfrm>
        </p:spPr>
        <p:txBody>
          <a:bodyPr/>
          <a:lstStyle/>
          <a:p>
            <a:pPr fontAlgn="auto">
              <a:spcAft>
                <a:spcPts val="0"/>
              </a:spcAft>
              <a:buFont typeface="Wingdings 2"/>
              <a:buNone/>
              <a:defRPr/>
            </a:pPr>
            <a:r>
              <a:rPr lang="tr-TR" b="1" dirty="0" smtClean="0">
                <a:solidFill>
                  <a:srgbClr val="0070C0"/>
                </a:solidFill>
                <a:latin typeface="Viner Hand ITC" pitchFamily="66" charset="0"/>
              </a:rPr>
              <a:t>UĞUR TÜLÜCE</a:t>
            </a:r>
          </a:p>
          <a:p>
            <a:pPr fontAlgn="auto">
              <a:spcAft>
                <a:spcPts val="0"/>
              </a:spcAft>
              <a:buFont typeface="Wingdings 2"/>
              <a:buNone/>
              <a:defRPr/>
            </a:pPr>
            <a:r>
              <a:rPr lang="tr-TR" b="1" dirty="0" smtClean="0">
                <a:solidFill>
                  <a:srgbClr val="0070C0"/>
                </a:solidFill>
                <a:latin typeface="Viner Hand ITC" pitchFamily="66" charset="0"/>
              </a:rPr>
              <a:t>23 NİSAN İLKÖĞRETİM OKULU</a:t>
            </a:r>
            <a:endParaRPr lang="tr-TR" b="1" dirty="0">
              <a:solidFill>
                <a:srgbClr val="0070C0"/>
              </a:solidFill>
              <a:latin typeface="Viner Hand ITC" pitchFamily="66" charset="0"/>
            </a:endParaRPr>
          </a:p>
        </p:txBody>
      </p:sp>
      <p:pic>
        <p:nvPicPr>
          <p:cNvPr id="2" name="1 Başlık"/>
          <p:cNvPicPr>
            <a:picLocks noGrp="1" noChangeArrowheads="1"/>
          </p:cNvPicPr>
          <p:nvPr>
            <p:ph type="ctrTitle"/>
          </p:nvPr>
        </p:nvPicPr>
        <p:blipFill>
          <a:blip r:embed="rId3"/>
          <a:srcRect/>
          <a:stretch>
            <a:fillRect/>
          </a:stretch>
        </p:blipFill>
        <p:spPr bwMode="auto">
          <a:xfrm>
            <a:off x="682625" y="-433388"/>
            <a:ext cx="7785100" cy="3798888"/>
          </a:xfrm>
        </p:spPr>
      </p:pic>
    </p:spTree>
  </p:cSld>
  <p:clrMapOvr>
    <a:masterClrMapping/>
  </p:clrMapOvr>
  <p:transition spd="slow">
    <p:fade thruBlk="1"/>
    <p:sndAc>
      <p:stSnd>
        <p:snd r:embed="rId2" name="drumroll.wav" builtIn="1"/>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2 İçerik Yer Tutucusu"/>
          <p:cNvSpPr>
            <a:spLocks noGrp="1"/>
          </p:cNvSpPr>
          <p:nvPr>
            <p:ph idx="1"/>
          </p:nvPr>
        </p:nvSpPr>
        <p:spPr/>
        <p:txBody>
          <a:bodyPr/>
          <a:lstStyle/>
          <a:p>
            <a:r>
              <a:rPr lang="tr-TR" b="1" smtClean="0"/>
              <a:t>e. Akciğer: </a:t>
            </a:r>
            <a:r>
              <a:rPr lang="tr-TR" smtClean="0"/>
              <a:t>Solunum sisteminde gaz değişiminin yapıldığı organdır.Göğüs boşluğu içinde yer alır. Sağda 3 solda 2 olmak üzere 5 lobtan oluşur. Akciğerlerin üzeri plevra denilen çift katlı bir zarla çevrilidir. Bu zarların arasında sıvı bulunur. Akciğerde bulunan hava kesecikleri (alveol) ile bunun etrafını saran kılcal damarlar arasında oksijen ve karbon dioksit geçişi olur.</a:t>
            </a:r>
          </a:p>
          <a:p>
            <a:endParaRPr lang="tr-TR" smtClean="0"/>
          </a:p>
        </p:txBody>
      </p:sp>
      <p:sp>
        <p:nvSpPr>
          <p:cNvPr id="2" name="1 Başlık"/>
          <p:cNvSpPr>
            <a:spLocks noGrp="1"/>
          </p:cNvSpPr>
          <p:nvPr>
            <p:ph type="title"/>
          </p:nvPr>
        </p:nvSpPr>
        <p:spPr/>
        <p:txBody>
          <a:bodyPr/>
          <a:lstStyle/>
          <a:p>
            <a:pPr fontAlgn="auto">
              <a:spcAft>
                <a:spcPts val="0"/>
              </a:spcAft>
              <a:defRPr/>
            </a:pPr>
            <a:endParaRPr lang="tr-TR"/>
          </a:p>
        </p:txBody>
      </p:sp>
      <p:sp>
        <p:nvSpPr>
          <p:cNvPr id="23555" name="3 Slayt Numarası Yer Tutucusu"/>
          <p:cNvSpPr>
            <a:spLocks noGrp="1"/>
          </p:cNvSpPr>
          <p:nvPr>
            <p:ph type="sldNum" sz="quarter" idx="12"/>
          </p:nvPr>
        </p:nvSpPr>
        <p:spPr bwMode="auto">
          <a:noFill/>
          <a:ln>
            <a:miter lim="800000"/>
            <a:headEnd/>
            <a:tailEnd/>
          </a:ln>
        </p:spPr>
        <p:txBody>
          <a:bodyPr wrap="square" numCol="1" compatLnSpc="1">
            <a:prstTxWarp prst="textNoShape">
              <a:avLst/>
            </a:prstTxWarp>
          </a:bodyPr>
          <a:lstStyle/>
          <a:p>
            <a:pPr fontAlgn="base">
              <a:spcBef>
                <a:spcPct val="0"/>
              </a:spcBef>
              <a:spcAft>
                <a:spcPct val="0"/>
              </a:spcAft>
            </a:pPr>
            <a:fld id="{8EF8A8B3-3766-456F-8844-19FCCF92DB63}" type="slidenum">
              <a:rPr lang="tr-TR"/>
              <a:pPr fontAlgn="base">
                <a:spcBef>
                  <a:spcPct val="0"/>
                </a:spcBef>
                <a:spcAft>
                  <a:spcPct val="0"/>
                </a:spcAft>
              </a:pPr>
              <a:t>10</a:t>
            </a:fld>
            <a:endParaRPr lang="tr-TR"/>
          </a:p>
        </p:txBody>
      </p:sp>
      <p:sp>
        <p:nvSpPr>
          <p:cNvPr id="23556" name="4 Altbilgi Yer Tutucusu"/>
          <p:cNvSpPr>
            <a:spLocks noGrp="1"/>
          </p:cNvSpPr>
          <p:nvPr>
            <p:ph type="ftr" sz="quarter" idx="11"/>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r>
              <a:rPr lang="tr-TR"/>
              <a:t>UĞUR TÜLÜCE</a:t>
            </a:r>
          </a:p>
        </p:txBody>
      </p:sp>
      <p:sp>
        <p:nvSpPr>
          <p:cNvPr id="23557" name="5 Veri Yer Tutucusu"/>
          <p:cNvSpPr>
            <a:spLocks noGrp="1"/>
          </p:cNvSpPr>
          <p:nvPr>
            <p:ph type="dt" sz="quarter" idx="10"/>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fld id="{45DFFA87-F88D-4E5B-B026-2183F5B60ACA}" type="datetime1">
              <a:rPr lang="tr-TR"/>
              <a:pPr fontAlgn="base">
                <a:spcBef>
                  <a:spcPct val="0"/>
                </a:spcBef>
                <a:spcAft>
                  <a:spcPct val="0"/>
                </a:spcAft>
              </a:pPr>
              <a:t>11.04.2007</a:t>
            </a:fld>
            <a:endParaRPr lang="tr-TR"/>
          </a:p>
        </p:txBody>
      </p:sp>
    </p:spTree>
  </p:cSld>
  <p:clrMapOvr>
    <a:masterClrMapping/>
  </p:clrMapOvr>
  <p:transition spd="slow">
    <p:fade thruBlk="1"/>
    <p:sndAc>
      <p:stSnd>
        <p:snd r:embed="rId2" name="drumroll.wav" builtIn="1"/>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2 İçerik Yer Tutucusu"/>
          <p:cNvSpPr>
            <a:spLocks noGrp="1"/>
          </p:cNvSpPr>
          <p:nvPr>
            <p:ph idx="1"/>
          </p:nvPr>
        </p:nvSpPr>
        <p:spPr/>
        <p:txBody>
          <a:bodyPr/>
          <a:lstStyle/>
          <a:p>
            <a:pPr>
              <a:buFont typeface="Wingdings 2" pitchFamily="18" charset="2"/>
              <a:buNone/>
            </a:pPr>
            <a:r>
              <a:rPr lang="tr-TR" b="1" smtClean="0"/>
              <a:t> f.Diyafram ve Göğüs Kasları</a:t>
            </a:r>
            <a:endParaRPr lang="tr-TR" smtClean="0"/>
          </a:p>
          <a:p>
            <a:r>
              <a:rPr lang="tr-TR" smtClean="0"/>
              <a:t>Diyafram kası, göğüs boşluğuyla karın boşluğunu birbirinden ayırır. Kasılıp gevşeyerek akciğere hava</a:t>
            </a:r>
          </a:p>
          <a:p>
            <a:r>
              <a:rPr lang="tr-TR" smtClean="0"/>
              <a:t>giriş çıkışını kolaylaştırır. Göğüs kasları gevşeyerek göğüs kafesinin hacmini değiştirir. Akciğerlere hava giriş çıkışını kolaylaştırır.</a:t>
            </a:r>
          </a:p>
          <a:p>
            <a:endParaRPr lang="tr-TR" smtClean="0"/>
          </a:p>
        </p:txBody>
      </p:sp>
      <p:sp>
        <p:nvSpPr>
          <p:cNvPr id="2" name="1 Başlık"/>
          <p:cNvSpPr>
            <a:spLocks noGrp="1"/>
          </p:cNvSpPr>
          <p:nvPr>
            <p:ph type="title"/>
          </p:nvPr>
        </p:nvSpPr>
        <p:spPr/>
        <p:txBody>
          <a:bodyPr/>
          <a:lstStyle/>
          <a:p>
            <a:pPr fontAlgn="auto">
              <a:spcAft>
                <a:spcPts val="0"/>
              </a:spcAft>
              <a:defRPr/>
            </a:pPr>
            <a:endParaRPr lang="tr-TR"/>
          </a:p>
        </p:txBody>
      </p:sp>
      <p:sp>
        <p:nvSpPr>
          <p:cNvPr id="24579" name="3 Slayt Numarası Yer Tutucusu"/>
          <p:cNvSpPr>
            <a:spLocks noGrp="1"/>
          </p:cNvSpPr>
          <p:nvPr>
            <p:ph type="sldNum" sz="quarter" idx="12"/>
          </p:nvPr>
        </p:nvSpPr>
        <p:spPr bwMode="auto">
          <a:noFill/>
          <a:ln>
            <a:miter lim="800000"/>
            <a:headEnd/>
            <a:tailEnd/>
          </a:ln>
        </p:spPr>
        <p:txBody>
          <a:bodyPr wrap="square" numCol="1" compatLnSpc="1">
            <a:prstTxWarp prst="textNoShape">
              <a:avLst/>
            </a:prstTxWarp>
          </a:bodyPr>
          <a:lstStyle/>
          <a:p>
            <a:pPr fontAlgn="base">
              <a:spcBef>
                <a:spcPct val="0"/>
              </a:spcBef>
              <a:spcAft>
                <a:spcPct val="0"/>
              </a:spcAft>
            </a:pPr>
            <a:fld id="{39A3C502-189B-4D7F-BB9E-DFD33A72CC3F}" type="slidenum">
              <a:rPr lang="tr-TR"/>
              <a:pPr fontAlgn="base">
                <a:spcBef>
                  <a:spcPct val="0"/>
                </a:spcBef>
                <a:spcAft>
                  <a:spcPct val="0"/>
                </a:spcAft>
              </a:pPr>
              <a:t>11</a:t>
            </a:fld>
            <a:endParaRPr lang="tr-TR"/>
          </a:p>
        </p:txBody>
      </p:sp>
      <p:sp>
        <p:nvSpPr>
          <p:cNvPr id="24580" name="4 Altbilgi Yer Tutucusu"/>
          <p:cNvSpPr>
            <a:spLocks noGrp="1"/>
          </p:cNvSpPr>
          <p:nvPr>
            <p:ph type="ftr" sz="quarter" idx="11"/>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r>
              <a:rPr lang="tr-TR"/>
              <a:t>UĞUR TÜLÜCE</a:t>
            </a:r>
          </a:p>
        </p:txBody>
      </p:sp>
      <p:sp>
        <p:nvSpPr>
          <p:cNvPr id="24581" name="5 Veri Yer Tutucusu"/>
          <p:cNvSpPr>
            <a:spLocks noGrp="1"/>
          </p:cNvSpPr>
          <p:nvPr>
            <p:ph type="dt" sz="quarter" idx="10"/>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fld id="{93D2B5DF-D8DA-4ECE-914D-34FE8816271E}" type="datetime1">
              <a:rPr lang="tr-TR"/>
              <a:pPr fontAlgn="base">
                <a:spcBef>
                  <a:spcPct val="0"/>
                </a:spcBef>
                <a:spcAft>
                  <a:spcPct val="0"/>
                </a:spcAft>
              </a:pPr>
              <a:t>11.04.2007</a:t>
            </a:fld>
            <a:endParaRPr lang="tr-TR"/>
          </a:p>
        </p:txBody>
      </p:sp>
    </p:spTree>
  </p:cSld>
  <p:clrMapOvr>
    <a:masterClrMapping/>
  </p:clrMapOvr>
  <p:transition spd="slow">
    <p:fade thruBlk="1"/>
    <p:sndAc>
      <p:stSnd>
        <p:snd r:embed="rId2" name="drumroll.wav" builtIn="1"/>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2 İçerik Yer Tutucusu"/>
          <p:cNvSpPr>
            <a:spLocks noGrp="1"/>
          </p:cNvSpPr>
          <p:nvPr>
            <p:ph idx="1"/>
          </p:nvPr>
        </p:nvSpPr>
        <p:spPr/>
        <p:txBody>
          <a:bodyPr/>
          <a:lstStyle/>
          <a:p>
            <a:r>
              <a:rPr lang="tr-TR" b="1" smtClean="0"/>
              <a:t>a. Soluk Alma Mekanizması</a:t>
            </a:r>
            <a:endParaRPr lang="tr-TR" smtClean="0"/>
          </a:p>
          <a:p>
            <a:r>
              <a:rPr lang="tr-TR" smtClean="0"/>
              <a:t>1. Göğüs kasları ve diyafram kası kasılır. Diyafram düzleşir.</a:t>
            </a:r>
          </a:p>
          <a:p>
            <a:r>
              <a:rPr lang="tr-TR" smtClean="0"/>
              <a:t>2. Göğüs boşluğunun hacmi artar.</a:t>
            </a:r>
          </a:p>
          <a:p>
            <a:r>
              <a:rPr lang="tr-TR" smtClean="0"/>
              <a:t>3. Akciğer genişler ve iç basıncı düşer.</a:t>
            </a:r>
          </a:p>
          <a:p>
            <a:r>
              <a:rPr lang="tr-TR" smtClean="0"/>
              <a:t>4. Oksijence zengin hava akciğere dolar.</a:t>
            </a:r>
          </a:p>
          <a:p>
            <a:r>
              <a:rPr lang="tr-TR" smtClean="0"/>
              <a:t>5. Oksijen kana, karbon dioksit hava keseciklerine geçer.</a:t>
            </a:r>
          </a:p>
          <a:p>
            <a:endParaRPr lang="tr-TR" smtClean="0"/>
          </a:p>
        </p:txBody>
      </p:sp>
      <p:pic>
        <p:nvPicPr>
          <p:cNvPr id="2" name="1 Başlık"/>
          <p:cNvPicPr>
            <a:picLocks noGrp="1" noChangeArrowheads="1"/>
          </p:cNvPicPr>
          <p:nvPr>
            <p:ph type="title"/>
          </p:nvPr>
        </p:nvPicPr>
        <p:blipFill>
          <a:blip r:embed="rId3"/>
          <a:srcRect/>
          <a:stretch>
            <a:fillRect/>
          </a:stretch>
        </p:blipFill>
        <p:spPr bwMode="auto">
          <a:xfrm>
            <a:off x="255588" y="23813"/>
            <a:ext cx="8437562" cy="1354137"/>
          </a:xfrm>
        </p:spPr>
      </p:pic>
      <p:sp>
        <p:nvSpPr>
          <p:cNvPr id="25603" name="3 Slayt Numarası Yer Tutucusu"/>
          <p:cNvSpPr>
            <a:spLocks noGrp="1"/>
          </p:cNvSpPr>
          <p:nvPr>
            <p:ph type="sldNum" sz="quarter" idx="12"/>
          </p:nvPr>
        </p:nvSpPr>
        <p:spPr bwMode="auto">
          <a:noFill/>
          <a:ln>
            <a:miter lim="800000"/>
            <a:headEnd/>
            <a:tailEnd/>
          </a:ln>
        </p:spPr>
        <p:txBody>
          <a:bodyPr wrap="square" numCol="1" compatLnSpc="1">
            <a:prstTxWarp prst="textNoShape">
              <a:avLst/>
            </a:prstTxWarp>
          </a:bodyPr>
          <a:lstStyle/>
          <a:p>
            <a:pPr fontAlgn="base">
              <a:spcBef>
                <a:spcPct val="0"/>
              </a:spcBef>
              <a:spcAft>
                <a:spcPct val="0"/>
              </a:spcAft>
            </a:pPr>
            <a:fld id="{592DF16E-2103-495F-ABEB-FD3A4D4726CA}" type="slidenum">
              <a:rPr lang="tr-TR"/>
              <a:pPr fontAlgn="base">
                <a:spcBef>
                  <a:spcPct val="0"/>
                </a:spcBef>
                <a:spcAft>
                  <a:spcPct val="0"/>
                </a:spcAft>
              </a:pPr>
              <a:t>12</a:t>
            </a:fld>
            <a:endParaRPr lang="tr-TR"/>
          </a:p>
        </p:txBody>
      </p:sp>
      <p:sp>
        <p:nvSpPr>
          <p:cNvPr id="25604" name="4 Altbilgi Yer Tutucusu"/>
          <p:cNvSpPr>
            <a:spLocks noGrp="1"/>
          </p:cNvSpPr>
          <p:nvPr>
            <p:ph type="ftr" sz="quarter" idx="11"/>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r>
              <a:rPr lang="tr-TR"/>
              <a:t>UĞUR TÜLÜCE</a:t>
            </a:r>
          </a:p>
        </p:txBody>
      </p:sp>
      <p:sp>
        <p:nvSpPr>
          <p:cNvPr id="25605" name="5 Veri Yer Tutucusu"/>
          <p:cNvSpPr>
            <a:spLocks noGrp="1"/>
          </p:cNvSpPr>
          <p:nvPr>
            <p:ph type="dt" sz="quarter" idx="10"/>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fld id="{726A84FE-B39F-4BCD-B080-8745830350A1}" type="datetime1">
              <a:rPr lang="tr-TR"/>
              <a:pPr fontAlgn="base">
                <a:spcBef>
                  <a:spcPct val="0"/>
                </a:spcBef>
                <a:spcAft>
                  <a:spcPct val="0"/>
                </a:spcAft>
              </a:pPr>
              <a:t>11.04.2007</a:t>
            </a:fld>
            <a:endParaRPr lang="tr-TR"/>
          </a:p>
        </p:txBody>
      </p:sp>
    </p:spTree>
  </p:cSld>
  <p:clrMapOvr>
    <a:masterClrMapping/>
  </p:clrMapOvr>
  <p:transition spd="slow">
    <p:fade thruBlk="1"/>
    <p:sndAc>
      <p:stSnd>
        <p:snd r:embed="rId2" name="drumroll.wav" builtIn="1"/>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2 İçerik Yer Tutucusu"/>
          <p:cNvSpPr>
            <a:spLocks noGrp="1"/>
          </p:cNvSpPr>
          <p:nvPr>
            <p:ph idx="1"/>
          </p:nvPr>
        </p:nvSpPr>
        <p:spPr/>
        <p:txBody>
          <a:bodyPr/>
          <a:lstStyle/>
          <a:p>
            <a:pPr>
              <a:buFont typeface="Wingdings 2" pitchFamily="18" charset="2"/>
              <a:buNone/>
            </a:pPr>
            <a:endParaRPr lang="tr-TR" smtClean="0"/>
          </a:p>
          <a:p>
            <a:r>
              <a:rPr lang="tr-TR" smtClean="0"/>
              <a:t>1. Göğüs ve diyafram kasları gevşer.</a:t>
            </a:r>
          </a:p>
          <a:p>
            <a:r>
              <a:rPr lang="tr-TR" smtClean="0"/>
              <a:t>2. Göğüs boşluğunun hacmi azalır.</a:t>
            </a:r>
          </a:p>
          <a:p>
            <a:r>
              <a:rPr lang="tr-TR" smtClean="0"/>
              <a:t>3. Akciğer küçülür, iç basınç artar.</a:t>
            </a:r>
          </a:p>
          <a:p>
            <a:r>
              <a:rPr lang="tr-TR" smtClean="0"/>
              <a:t>4. Kirli hava dışarı atılır.</a:t>
            </a:r>
          </a:p>
          <a:p>
            <a:endParaRPr lang="tr-TR" smtClean="0"/>
          </a:p>
        </p:txBody>
      </p:sp>
      <p:pic>
        <p:nvPicPr>
          <p:cNvPr id="2" name="1 Başlık"/>
          <p:cNvPicPr>
            <a:picLocks noGrp="1" noChangeArrowheads="1"/>
          </p:cNvPicPr>
          <p:nvPr>
            <p:ph type="title"/>
          </p:nvPr>
        </p:nvPicPr>
        <p:blipFill>
          <a:blip r:embed="rId3"/>
          <a:srcRect/>
          <a:stretch>
            <a:fillRect/>
          </a:stretch>
        </p:blipFill>
        <p:spPr bwMode="auto">
          <a:xfrm>
            <a:off x="219075" y="146050"/>
            <a:ext cx="8474075" cy="1231900"/>
          </a:xfrm>
        </p:spPr>
      </p:pic>
      <p:sp>
        <p:nvSpPr>
          <p:cNvPr id="26627" name="3 Slayt Numarası Yer Tutucusu"/>
          <p:cNvSpPr>
            <a:spLocks noGrp="1"/>
          </p:cNvSpPr>
          <p:nvPr>
            <p:ph type="sldNum" sz="quarter" idx="12"/>
          </p:nvPr>
        </p:nvSpPr>
        <p:spPr bwMode="auto">
          <a:noFill/>
          <a:ln>
            <a:miter lim="800000"/>
            <a:headEnd/>
            <a:tailEnd/>
          </a:ln>
        </p:spPr>
        <p:txBody>
          <a:bodyPr wrap="square" numCol="1" compatLnSpc="1">
            <a:prstTxWarp prst="textNoShape">
              <a:avLst/>
            </a:prstTxWarp>
          </a:bodyPr>
          <a:lstStyle/>
          <a:p>
            <a:pPr fontAlgn="base">
              <a:spcBef>
                <a:spcPct val="0"/>
              </a:spcBef>
              <a:spcAft>
                <a:spcPct val="0"/>
              </a:spcAft>
            </a:pPr>
            <a:fld id="{CF95C467-4E16-452E-B6FB-F7329B033BE9}" type="slidenum">
              <a:rPr lang="tr-TR"/>
              <a:pPr fontAlgn="base">
                <a:spcBef>
                  <a:spcPct val="0"/>
                </a:spcBef>
                <a:spcAft>
                  <a:spcPct val="0"/>
                </a:spcAft>
              </a:pPr>
              <a:t>13</a:t>
            </a:fld>
            <a:endParaRPr lang="tr-TR"/>
          </a:p>
        </p:txBody>
      </p:sp>
      <p:sp>
        <p:nvSpPr>
          <p:cNvPr id="26628" name="4 Altbilgi Yer Tutucusu"/>
          <p:cNvSpPr>
            <a:spLocks noGrp="1"/>
          </p:cNvSpPr>
          <p:nvPr>
            <p:ph type="ftr" sz="quarter" idx="11"/>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r>
              <a:rPr lang="tr-TR"/>
              <a:t>UĞUR TÜLÜCE</a:t>
            </a:r>
          </a:p>
        </p:txBody>
      </p:sp>
      <p:sp>
        <p:nvSpPr>
          <p:cNvPr id="26629" name="5 Veri Yer Tutucusu"/>
          <p:cNvSpPr>
            <a:spLocks noGrp="1"/>
          </p:cNvSpPr>
          <p:nvPr>
            <p:ph type="dt" sz="quarter" idx="10"/>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fld id="{5880315D-F148-4684-9B82-BBABC6BEDD24}" type="datetime1">
              <a:rPr lang="tr-TR"/>
              <a:pPr fontAlgn="base">
                <a:spcBef>
                  <a:spcPct val="0"/>
                </a:spcBef>
                <a:spcAft>
                  <a:spcPct val="0"/>
                </a:spcAft>
              </a:pPr>
              <a:t>11.04.2007</a:t>
            </a:fld>
            <a:endParaRPr lang="tr-TR"/>
          </a:p>
        </p:txBody>
      </p:sp>
    </p:spTree>
  </p:cSld>
  <p:clrMapOvr>
    <a:masterClrMapping/>
  </p:clrMapOvr>
  <p:transition spd="slow">
    <p:fade thruBlk="1"/>
    <p:sndAc>
      <p:stSnd>
        <p:snd r:embed="rId2" name="drumroll.wav" builtIn="1"/>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descr="C:\Documents and Settings\Ugur TÜLÜCE\Belgelerim\OKUL\FEN VE TEK.YILLIK\İNSAN VÜCUDU\216.jpg"/>
          <p:cNvPicPr>
            <a:picLocks noGrp="1" noChangeAspect="1" noChangeArrowheads="1"/>
          </p:cNvPicPr>
          <p:nvPr>
            <p:ph idx="1"/>
          </p:nvPr>
        </p:nvPicPr>
        <p:blipFill>
          <a:blip r:embed="rId3"/>
          <a:srcRect/>
          <a:stretch>
            <a:fillRect/>
          </a:stretch>
        </p:blipFill>
        <p:spPr>
          <a:xfrm>
            <a:off x="1785938" y="1500188"/>
            <a:ext cx="5429250" cy="4572000"/>
          </a:xfrm>
        </p:spPr>
      </p:pic>
      <p:pic>
        <p:nvPicPr>
          <p:cNvPr id="2" name="1 Başlık"/>
          <p:cNvPicPr>
            <a:picLocks noGrp="1" noChangeArrowheads="1"/>
          </p:cNvPicPr>
          <p:nvPr>
            <p:ph type="title"/>
          </p:nvPr>
        </p:nvPicPr>
        <p:blipFill>
          <a:blip r:embed="rId4"/>
          <a:srcRect/>
          <a:stretch>
            <a:fillRect/>
          </a:stretch>
        </p:blipFill>
        <p:spPr bwMode="auto">
          <a:xfrm>
            <a:off x="219075" y="146050"/>
            <a:ext cx="8474075" cy="1231900"/>
          </a:xfrm>
        </p:spPr>
      </p:pic>
      <p:sp>
        <p:nvSpPr>
          <p:cNvPr id="27651" name="4 Slayt Numarası Yer Tutucusu"/>
          <p:cNvSpPr>
            <a:spLocks noGrp="1"/>
          </p:cNvSpPr>
          <p:nvPr>
            <p:ph type="sldNum" sz="quarter" idx="12"/>
          </p:nvPr>
        </p:nvSpPr>
        <p:spPr bwMode="auto">
          <a:noFill/>
          <a:ln>
            <a:miter lim="800000"/>
            <a:headEnd/>
            <a:tailEnd/>
          </a:ln>
        </p:spPr>
        <p:txBody>
          <a:bodyPr wrap="square" numCol="1" compatLnSpc="1">
            <a:prstTxWarp prst="textNoShape">
              <a:avLst/>
            </a:prstTxWarp>
          </a:bodyPr>
          <a:lstStyle/>
          <a:p>
            <a:pPr fontAlgn="base">
              <a:spcBef>
                <a:spcPct val="0"/>
              </a:spcBef>
              <a:spcAft>
                <a:spcPct val="0"/>
              </a:spcAft>
            </a:pPr>
            <a:fld id="{D04AE0AD-1DE8-4D32-9ED4-B0DF6203C1B4}" type="slidenum">
              <a:rPr lang="tr-TR"/>
              <a:pPr fontAlgn="base">
                <a:spcBef>
                  <a:spcPct val="0"/>
                </a:spcBef>
                <a:spcAft>
                  <a:spcPct val="0"/>
                </a:spcAft>
              </a:pPr>
              <a:t>14</a:t>
            </a:fld>
            <a:endParaRPr lang="tr-TR"/>
          </a:p>
        </p:txBody>
      </p:sp>
      <p:sp>
        <p:nvSpPr>
          <p:cNvPr id="27652" name="5 Altbilgi Yer Tutucusu"/>
          <p:cNvSpPr>
            <a:spLocks noGrp="1"/>
          </p:cNvSpPr>
          <p:nvPr>
            <p:ph type="ftr" sz="quarter" idx="11"/>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r>
              <a:rPr lang="tr-TR"/>
              <a:t>UĞUR TÜLÜCE</a:t>
            </a:r>
          </a:p>
        </p:txBody>
      </p:sp>
      <p:sp>
        <p:nvSpPr>
          <p:cNvPr id="27653" name="6 Veri Yer Tutucusu"/>
          <p:cNvSpPr>
            <a:spLocks noGrp="1"/>
          </p:cNvSpPr>
          <p:nvPr>
            <p:ph type="dt" sz="quarter" idx="10"/>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fld id="{5A112217-3629-4230-B8D2-E66145994837}" type="datetime1">
              <a:rPr lang="tr-TR"/>
              <a:pPr fontAlgn="base">
                <a:spcBef>
                  <a:spcPct val="0"/>
                </a:spcBef>
                <a:spcAft>
                  <a:spcPct val="0"/>
                </a:spcAft>
              </a:pPr>
              <a:t>11.04.2007</a:t>
            </a:fld>
            <a:endParaRPr lang="tr-TR"/>
          </a:p>
        </p:txBody>
      </p:sp>
    </p:spTree>
  </p:cSld>
  <p:clrMapOvr>
    <a:masterClrMapping/>
  </p:clrMapOvr>
  <p:transition spd="slow">
    <p:fade thruBlk="1"/>
    <p:sndAc>
      <p:stSnd>
        <p:snd r:embed="rId2" name="drumroll.wav" builtIn="1"/>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2 İçerik Yer Tutucusu"/>
          <p:cNvSpPr>
            <a:spLocks noGrp="1"/>
          </p:cNvSpPr>
          <p:nvPr>
            <p:ph idx="1"/>
          </p:nvPr>
        </p:nvSpPr>
        <p:spPr/>
        <p:txBody>
          <a:bodyPr/>
          <a:lstStyle/>
          <a:p>
            <a:pPr>
              <a:buFont typeface="Wingdings 2" pitchFamily="18" charset="2"/>
              <a:buNone/>
            </a:pPr>
            <a:r>
              <a:rPr lang="tr-TR" b="1" smtClean="0"/>
              <a:t> </a:t>
            </a:r>
            <a:endParaRPr lang="tr-TR" smtClean="0"/>
          </a:p>
          <a:p>
            <a:r>
              <a:rPr lang="tr-TR" smtClean="0"/>
              <a:t>Solunum sisteminin sağlığının korunması için temiz havalı ortamlarda bulunulmalıdır. Sigara içilmemeli; sigara içilen, havasız ortamlardan kaçınılmalıdır. Burundan nefes almaya özen gösterilmelidir. Soğuk, tozlu, çok kuru yerlerde bulunmaktan kaçınılmalıdır. Solunum yoluyla nezle, grip, bronşit, zatürre, verem, kabakulak, kızıl, kızamıkçık, kızamık, suçiçeği difteri gibi hastalıklar bulaşabilir.</a:t>
            </a:r>
          </a:p>
          <a:p>
            <a:endParaRPr lang="tr-TR" smtClean="0"/>
          </a:p>
        </p:txBody>
      </p:sp>
      <p:sp>
        <p:nvSpPr>
          <p:cNvPr id="2" name="1 Başlık"/>
          <p:cNvSpPr>
            <a:spLocks noGrp="1"/>
          </p:cNvSpPr>
          <p:nvPr>
            <p:ph type="title"/>
          </p:nvPr>
        </p:nvSpPr>
        <p:spPr/>
        <p:txBody>
          <a:bodyPr/>
          <a:lstStyle/>
          <a:p>
            <a:pPr fontAlgn="auto">
              <a:spcAft>
                <a:spcPts val="0"/>
              </a:spcAft>
              <a:defRPr/>
            </a:pPr>
            <a:r>
              <a:rPr lang="tr-TR" b="1" smtClean="0"/>
              <a:t>Solunum Sisteminin Sağlığı</a:t>
            </a:r>
            <a:endParaRPr lang="tr-TR"/>
          </a:p>
        </p:txBody>
      </p:sp>
      <p:sp>
        <p:nvSpPr>
          <p:cNvPr id="28675" name="3 Slayt Numarası Yer Tutucusu"/>
          <p:cNvSpPr>
            <a:spLocks noGrp="1"/>
          </p:cNvSpPr>
          <p:nvPr>
            <p:ph type="sldNum" sz="quarter" idx="12"/>
          </p:nvPr>
        </p:nvSpPr>
        <p:spPr bwMode="auto">
          <a:noFill/>
          <a:ln>
            <a:miter lim="800000"/>
            <a:headEnd/>
            <a:tailEnd/>
          </a:ln>
        </p:spPr>
        <p:txBody>
          <a:bodyPr wrap="square" numCol="1" compatLnSpc="1">
            <a:prstTxWarp prst="textNoShape">
              <a:avLst/>
            </a:prstTxWarp>
          </a:bodyPr>
          <a:lstStyle/>
          <a:p>
            <a:pPr fontAlgn="base">
              <a:spcBef>
                <a:spcPct val="0"/>
              </a:spcBef>
              <a:spcAft>
                <a:spcPct val="0"/>
              </a:spcAft>
            </a:pPr>
            <a:fld id="{E0F36298-756D-4382-8E81-35E96195CBE8}" type="slidenum">
              <a:rPr lang="tr-TR"/>
              <a:pPr fontAlgn="base">
                <a:spcBef>
                  <a:spcPct val="0"/>
                </a:spcBef>
                <a:spcAft>
                  <a:spcPct val="0"/>
                </a:spcAft>
              </a:pPr>
              <a:t>15</a:t>
            </a:fld>
            <a:endParaRPr lang="tr-TR"/>
          </a:p>
        </p:txBody>
      </p:sp>
      <p:sp>
        <p:nvSpPr>
          <p:cNvPr id="28676" name="4 Altbilgi Yer Tutucusu"/>
          <p:cNvSpPr>
            <a:spLocks noGrp="1"/>
          </p:cNvSpPr>
          <p:nvPr>
            <p:ph type="ftr" sz="quarter" idx="11"/>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r>
              <a:rPr lang="tr-TR"/>
              <a:t>UĞUR TÜLÜCE</a:t>
            </a:r>
          </a:p>
        </p:txBody>
      </p:sp>
      <p:sp>
        <p:nvSpPr>
          <p:cNvPr id="28677" name="5 Veri Yer Tutucusu"/>
          <p:cNvSpPr>
            <a:spLocks noGrp="1"/>
          </p:cNvSpPr>
          <p:nvPr>
            <p:ph type="dt" sz="quarter" idx="10"/>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fld id="{1FB5A223-3880-41E2-AB31-AE274B0580BD}" type="datetime1">
              <a:rPr lang="tr-TR"/>
              <a:pPr fontAlgn="base">
                <a:spcBef>
                  <a:spcPct val="0"/>
                </a:spcBef>
                <a:spcAft>
                  <a:spcPct val="0"/>
                </a:spcAft>
              </a:pPr>
              <a:t>11.04.2007</a:t>
            </a:fld>
            <a:endParaRPr lang="tr-TR"/>
          </a:p>
        </p:txBody>
      </p:sp>
    </p:spTree>
  </p:cSld>
  <p:clrMapOvr>
    <a:masterClrMapping/>
  </p:clrMapOvr>
  <p:transition spd="slow">
    <p:fade thruBlk="1"/>
    <p:sndAc>
      <p:stSnd>
        <p:snd r:embed="rId2" name="drumroll.wav" builtIn="1"/>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1 İçerik Yer Tutucusu"/>
          <p:cNvSpPr>
            <a:spLocks noGrp="1"/>
          </p:cNvSpPr>
          <p:nvPr>
            <p:ph idx="1"/>
          </p:nvPr>
        </p:nvSpPr>
        <p:spPr/>
        <p:txBody>
          <a:bodyPr/>
          <a:lstStyle/>
          <a:p>
            <a:r>
              <a:rPr lang="tr-TR" sz="4000" smtClean="0">
                <a:solidFill>
                  <a:srgbClr val="FF0000"/>
                </a:solidFill>
                <a:latin typeface="Viner Hand ITC" pitchFamily="66" charset="0"/>
              </a:rPr>
              <a:t>SLAYTIMIZ SONA ERMİŞTİR</a:t>
            </a:r>
          </a:p>
          <a:p>
            <a:endParaRPr lang="tr-TR" smtClean="0">
              <a:latin typeface="Viner Hand ITC" pitchFamily="66" charset="0"/>
            </a:endParaRPr>
          </a:p>
          <a:p>
            <a:endParaRPr lang="tr-TR" smtClean="0">
              <a:latin typeface="Viner Hand ITC" pitchFamily="66" charset="0"/>
            </a:endParaRPr>
          </a:p>
          <a:p>
            <a:endParaRPr lang="tr-TR" smtClean="0">
              <a:latin typeface="Viner Hand ITC" pitchFamily="66" charset="0"/>
            </a:endParaRPr>
          </a:p>
          <a:p>
            <a:r>
              <a:rPr lang="tr-TR" smtClean="0">
                <a:solidFill>
                  <a:srgbClr val="0070C0"/>
                </a:solidFill>
                <a:latin typeface="Viner Hand ITC" pitchFamily="66" charset="0"/>
              </a:rPr>
              <a:t>UĞUR TÜLÜCE</a:t>
            </a:r>
          </a:p>
          <a:p>
            <a:r>
              <a:rPr lang="tr-TR" smtClean="0">
                <a:solidFill>
                  <a:srgbClr val="0070C0"/>
                </a:solidFill>
                <a:latin typeface="Viner Hand ITC" pitchFamily="66" charset="0"/>
              </a:rPr>
              <a:t>23 NİSAN  İLKÖĞRETİM OKULU</a:t>
            </a:r>
          </a:p>
        </p:txBody>
      </p:sp>
      <p:sp>
        <p:nvSpPr>
          <p:cNvPr id="29698" name="2 Veri Yer Tutucusu"/>
          <p:cNvSpPr>
            <a:spLocks noGrp="1"/>
          </p:cNvSpPr>
          <p:nvPr>
            <p:ph type="dt" sz="quarter" idx="10"/>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fld id="{217AA482-863E-4E9F-935F-22886FF4A3C8}" type="datetime1">
              <a:rPr lang="tr-TR"/>
              <a:pPr fontAlgn="base">
                <a:spcBef>
                  <a:spcPct val="0"/>
                </a:spcBef>
                <a:spcAft>
                  <a:spcPct val="0"/>
                </a:spcAft>
              </a:pPr>
              <a:t>11.04.2007</a:t>
            </a:fld>
            <a:endParaRPr lang="tr-TR"/>
          </a:p>
        </p:txBody>
      </p:sp>
      <p:sp>
        <p:nvSpPr>
          <p:cNvPr id="29699" name="3 Slayt Numarası Yer Tutucusu"/>
          <p:cNvSpPr>
            <a:spLocks noGrp="1"/>
          </p:cNvSpPr>
          <p:nvPr>
            <p:ph type="sldNum" sz="quarter" idx="12"/>
          </p:nvPr>
        </p:nvSpPr>
        <p:spPr bwMode="auto">
          <a:noFill/>
          <a:ln>
            <a:miter lim="800000"/>
            <a:headEnd/>
            <a:tailEnd/>
          </a:ln>
        </p:spPr>
        <p:txBody>
          <a:bodyPr wrap="square" numCol="1" compatLnSpc="1">
            <a:prstTxWarp prst="textNoShape">
              <a:avLst/>
            </a:prstTxWarp>
          </a:bodyPr>
          <a:lstStyle/>
          <a:p>
            <a:pPr fontAlgn="base">
              <a:spcBef>
                <a:spcPct val="0"/>
              </a:spcBef>
              <a:spcAft>
                <a:spcPct val="0"/>
              </a:spcAft>
            </a:pPr>
            <a:fld id="{A31C8397-C313-4613-BBDE-6E0D7B8F91E6}" type="slidenum">
              <a:rPr lang="tr-TR"/>
              <a:pPr fontAlgn="base">
                <a:spcBef>
                  <a:spcPct val="0"/>
                </a:spcBef>
                <a:spcAft>
                  <a:spcPct val="0"/>
                </a:spcAft>
              </a:pPr>
              <a:t>16</a:t>
            </a:fld>
            <a:endParaRPr lang="tr-TR"/>
          </a:p>
        </p:txBody>
      </p:sp>
      <p:sp>
        <p:nvSpPr>
          <p:cNvPr id="29700" name="4 Altbilgi Yer Tutucusu"/>
          <p:cNvSpPr>
            <a:spLocks noGrp="1"/>
          </p:cNvSpPr>
          <p:nvPr>
            <p:ph type="ftr" sz="quarter" idx="11"/>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r>
              <a:rPr lang="tr-TR"/>
              <a:t>UĞUR TÜLÜCE</a:t>
            </a:r>
          </a:p>
        </p:txBody>
      </p:sp>
      <p:sp>
        <p:nvSpPr>
          <p:cNvPr id="6" name="5 Başlık"/>
          <p:cNvSpPr>
            <a:spLocks noGrp="1"/>
          </p:cNvSpPr>
          <p:nvPr>
            <p:ph type="title"/>
          </p:nvPr>
        </p:nvSpPr>
        <p:spPr/>
        <p:txBody>
          <a:bodyPr/>
          <a:lstStyle/>
          <a:p>
            <a:pPr fontAlgn="auto">
              <a:spcAft>
                <a:spcPts val="0"/>
              </a:spcAft>
              <a:defRPr/>
            </a:pPr>
            <a:endParaRPr lang="tr-TR"/>
          </a:p>
        </p:txBody>
      </p:sp>
    </p:spTree>
  </p:cSld>
  <p:clrMapOvr>
    <a:masterClrMapping/>
  </p:clrMapOvr>
  <p:transition spd="slow">
    <p:fade thruBlk="1"/>
    <p:sndAc>
      <p:stSnd>
        <p:snd r:embed="rId2" name="applause.wav" builtIn="1"/>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3 İçerik Yer Tutucusu"/>
          <p:cNvPicPr>
            <a:picLocks noGrp="1"/>
          </p:cNvPicPr>
          <p:nvPr>
            <p:ph idx="1"/>
          </p:nvPr>
        </p:nvPicPr>
        <p:blipFill>
          <a:blip r:embed="rId3">
            <a:lum contrast="6000"/>
            <a:grayscl/>
          </a:blip>
          <a:srcRect/>
          <a:stretch>
            <a:fillRect/>
          </a:stretch>
        </p:blipFill>
        <p:spPr>
          <a:xfrm>
            <a:off x="571500" y="785813"/>
            <a:ext cx="5286375" cy="571500"/>
          </a:xfrm>
        </p:spPr>
      </p:pic>
      <p:sp>
        <p:nvSpPr>
          <p:cNvPr id="2" name="1 Başlık"/>
          <p:cNvSpPr>
            <a:spLocks noGrp="1"/>
          </p:cNvSpPr>
          <p:nvPr>
            <p:ph type="title"/>
          </p:nvPr>
        </p:nvSpPr>
        <p:spPr>
          <a:xfrm>
            <a:off x="457200" y="2143116"/>
            <a:ext cx="8229600" cy="2928958"/>
          </a:xfrm>
        </p:spPr>
        <p:txBody>
          <a:bodyPr>
            <a:noAutofit/>
          </a:bodyPr>
          <a:lstStyle/>
          <a:p>
            <a:pPr fontAlgn="auto">
              <a:spcAft>
                <a:spcPts val="0"/>
              </a:spcAft>
              <a:defRPr/>
            </a:pPr>
            <a:r>
              <a:rPr lang="tr-TR" sz="3600"/>
              <a:t>Canlıların büyük bir bölümü hayatını devam ettirebilmek için hücrelere oksijen iletmek ve hücrelerde oluşan karbon dioksiti de dışarıya atmak zorundadır. Bu olaya </a:t>
            </a:r>
            <a:r>
              <a:rPr lang="tr-TR" sz="3600" b="1"/>
              <a:t>solunum</a:t>
            </a:r>
            <a:r>
              <a:rPr lang="tr-TR" sz="3600"/>
              <a:t>, bunu gerçekleştiren sisteme de </a:t>
            </a:r>
            <a:r>
              <a:rPr lang="tr-TR" sz="3600" b="1"/>
              <a:t>solunum sistemi </a:t>
            </a:r>
            <a:r>
              <a:rPr lang="tr-TR" sz="3600"/>
              <a:t>denir.</a:t>
            </a:r>
          </a:p>
        </p:txBody>
      </p:sp>
      <p:sp>
        <p:nvSpPr>
          <p:cNvPr id="15363" name="5 Slayt Numarası Yer Tutucusu"/>
          <p:cNvSpPr>
            <a:spLocks noGrp="1"/>
          </p:cNvSpPr>
          <p:nvPr>
            <p:ph type="sldNum" sz="quarter" idx="12"/>
          </p:nvPr>
        </p:nvSpPr>
        <p:spPr bwMode="auto">
          <a:noFill/>
          <a:ln>
            <a:miter lim="800000"/>
            <a:headEnd/>
            <a:tailEnd/>
          </a:ln>
        </p:spPr>
        <p:txBody>
          <a:bodyPr wrap="square" numCol="1" compatLnSpc="1">
            <a:prstTxWarp prst="textNoShape">
              <a:avLst/>
            </a:prstTxWarp>
          </a:bodyPr>
          <a:lstStyle/>
          <a:p>
            <a:pPr fontAlgn="base">
              <a:spcBef>
                <a:spcPct val="0"/>
              </a:spcBef>
              <a:spcAft>
                <a:spcPct val="0"/>
              </a:spcAft>
            </a:pPr>
            <a:fld id="{615E456B-A23D-4790-BCBC-2BFDFFAA71BB}" type="slidenum">
              <a:rPr lang="tr-TR"/>
              <a:pPr fontAlgn="base">
                <a:spcBef>
                  <a:spcPct val="0"/>
                </a:spcBef>
                <a:spcAft>
                  <a:spcPct val="0"/>
                </a:spcAft>
              </a:pPr>
              <a:t>2</a:t>
            </a:fld>
            <a:endParaRPr lang="tr-TR"/>
          </a:p>
        </p:txBody>
      </p:sp>
      <p:sp>
        <p:nvSpPr>
          <p:cNvPr id="15364" name="6 Altbilgi Yer Tutucusu"/>
          <p:cNvSpPr>
            <a:spLocks noGrp="1"/>
          </p:cNvSpPr>
          <p:nvPr>
            <p:ph type="ftr" sz="quarter" idx="11"/>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r>
              <a:rPr lang="tr-TR"/>
              <a:t>UĞUR TÜLÜCE</a:t>
            </a:r>
          </a:p>
        </p:txBody>
      </p:sp>
      <p:sp>
        <p:nvSpPr>
          <p:cNvPr id="15365" name="7 Veri Yer Tutucusu"/>
          <p:cNvSpPr>
            <a:spLocks noGrp="1"/>
          </p:cNvSpPr>
          <p:nvPr>
            <p:ph type="dt" sz="quarter" idx="10"/>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fld id="{09703C6F-4575-4720-839B-00A99F07013B}" type="datetime1">
              <a:rPr lang="tr-TR"/>
              <a:pPr fontAlgn="base">
                <a:spcBef>
                  <a:spcPct val="0"/>
                </a:spcBef>
                <a:spcAft>
                  <a:spcPct val="0"/>
                </a:spcAft>
              </a:pPr>
              <a:t>11.04.2007</a:t>
            </a:fld>
            <a:endParaRPr lang="tr-TR"/>
          </a:p>
        </p:txBody>
      </p:sp>
    </p:spTree>
  </p:cSld>
  <p:clrMapOvr>
    <a:masterClrMapping/>
  </p:clrMapOvr>
  <p:transition spd="slow">
    <p:fade thruBlk="1"/>
    <p:sndAc>
      <p:stSnd>
        <p:snd r:embed="rId2" name="drumroll.wav" builtIn="1"/>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3 İçerik Yer Tutucusu"/>
          <p:cNvPicPr>
            <a:picLocks noGrp="1"/>
          </p:cNvPicPr>
          <p:nvPr>
            <p:ph idx="1"/>
          </p:nvPr>
        </p:nvPicPr>
        <p:blipFill>
          <a:blip r:embed="rId3"/>
          <a:srcRect/>
          <a:stretch>
            <a:fillRect/>
          </a:stretch>
        </p:blipFill>
        <p:spPr>
          <a:xfrm>
            <a:off x="1357313" y="1500188"/>
            <a:ext cx="6143625" cy="4500562"/>
          </a:xfrm>
          <a:noFill/>
        </p:spPr>
      </p:pic>
      <p:pic>
        <p:nvPicPr>
          <p:cNvPr id="2" name="1 Başlık"/>
          <p:cNvPicPr>
            <a:picLocks noGrp="1" noChangeArrowheads="1"/>
          </p:cNvPicPr>
          <p:nvPr>
            <p:ph type="title"/>
          </p:nvPr>
        </p:nvPicPr>
        <p:blipFill>
          <a:blip r:embed="rId4"/>
          <a:srcRect/>
          <a:stretch>
            <a:fillRect/>
          </a:stretch>
        </p:blipFill>
        <p:spPr bwMode="auto">
          <a:xfrm>
            <a:off x="219075" y="146050"/>
            <a:ext cx="8474075" cy="1231900"/>
          </a:xfrm>
        </p:spPr>
      </p:pic>
      <p:sp>
        <p:nvSpPr>
          <p:cNvPr id="16387" name="4 Slayt Numarası Yer Tutucusu"/>
          <p:cNvSpPr>
            <a:spLocks noGrp="1"/>
          </p:cNvSpPr>
          <p:nvPr>
            <p:ph type="sldNum" sz="quarter" idx="12"/>
          </p:nvPr>
        </p:nvSpPr>
        <p:spPr bwMode="auto">
          <a:noFill/>
          <a:ln>
            <a:miter lim="800000"/>
            <a:headEnd/>
            <a:tailEnd/>
          </a:ln>
        </p:spPr>
        <p:txBody>
          <a:bodyPr wrap="square" numCol="1" compatLnSpc="1">
            <a:prstTxWarp prst="textNoShape">
              <a:avLst/>
            </a:prstTxWarp>
          </a:bodyPr>
          <a:lstStyle/>
          <a:p>
            <a:pPr fontAlgn="base">
              <a:spcBef>
                <a:spcPct val="0"/>
              </a:spcBef>
              <a:spcAft>
                <a:spcPct val="0"/>
              </a:spcAft>
            </a:pPr>
            <a:fld id="{4E961850-7FD2-4F64-A94B-301527481463}" type="slidenum">
              <a:rPr lang="tr-TR"/>
              <a:pPr fontAlgn="base">
                <a:spcBef>
                  <a:spcPct val="0"/>
                </a:spcBef>
                <a:spcAft>
                  <a:spcPct val="0"/>
                </a:spcAft>
              </a:pPr>
              <a:t>3</a:t>
            </a:fld>
            <a:endParaRPr lang="tr-TR"/>
          </a:p>
        </p:txBody>
      </p:sp>
      <p:sp>
        <p:nvSpPr>
          <p:cNvPr id="16388" name="5 Altbilgi Yer Tutucusu"/>
          <p:cNvSpPr>
            <a:spLocks noGrp="1"/>
          </p:cNvSpPr>
          <p:nvPr>
            <p:ph type="ftr" sz="quarter" idx="11"/>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r>
              <a:rPr lang="tr-TR"/>
              <a:t>UĞUR TÜLÜCE</a:t>
            </a:r>
          </a:p>
        </p:txBody>
      </p:sp>
      <p:sp>
        <p:nvSpPr>
          <p:cNvPr id="16389" name="6 Veri Yer Tutucusu"/>
          <p:cNvSpPr>
            <a:spLocks noGrp="1"/>
          </p:cNvSpPr>
          <p:nvPr>
            <p:ph type="dt" sz="quarter" idx="10"/>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fld id="{CC5D2384-F0A9-4EAE-9C2A-BF7478450309}" type="datetime1">
              <a:rPr lang="tr-TR"/>
              <a:pPr fontAlgn="base">
                <a:spcBef>
                  <a:spcPct val="0"/>
                </a:spcBef>
                <a:spcAft>
                  <a:spcPct val="0"/>
                </a:spcAft>
              </a:pPr>
              <a:t>11.04.2007</a:t>
            </a:fld>
            <a:endParaRPr lang="tr-TR"/>
          </a:p>
        </p:txBody>
      </p:sp>
    </p:spTree>
  </p:cSld>
  <p:clrMapOvr>
    <a:masterClrMapping/>
  </p:clrMapOvr>
  <p:transition spd="slow">
    <p:fade thruBlk="1"/>
    <p:sndAc>
      <p:stSnd>
        <p:snd r:embed="rId2" name="drumroll.wav" builtIn="1"/>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3" descr="C:\Documents and Settings\Ugur TÜLÜCE\Belgelerim\OKUL\FEN VE TEK.YILLIK\İNSAN VÜCUDU\bronslar.jpg"/>
          <p:cNvPicPr>
            <a:picLocks noGrp="1" noChangeAspect="1" noChangeArrowheads="1"/>
          </p:cNvPicPr>
          <p:nvPr>
            <p:ph idx="1"/>
          </p:nvPr>
        </p:nvPicPr>
        <p:blipFill>
          <a:blip r:embed="rId3"/>
          <a:srcRect/>
          <a:stretch>
            <a:fillRect/>
          </a:stretch>
        </p:blipFill>
        <p:spPr>
          <a:xfrm>
            <a:off x="2738438" y="2343150"/>
            <a:ext cx="3667125" cy="2933700"/>
          </a:xfrm>
        </p:spPr>
      </p:pic>
      <p:pic>
        <p:nvPicPr>
          <p:cNvPr id="2" name="1 Başlık"/>
          <p:cNvPicPr>
            <a:picLocks noGrp="1" noChangeArrowheads="1"/>
          </p:cNvPicPr>
          <p:nvPr>
            <p:ph type="title"/>
          </p:nvPr>
        </p:nvPicPr>
        <p:blipFill>
          <a:blip r:embed="rId4"/>
          <a:srcRect/>
          <a:stretch>
            <a:fillRect/>
          </a:stretch>
        </p:blipFill>
        <p:spPr bwMode="auto">
          <a:xfrm>
            <a:off x="219075" y="146050"/>
            <a:ext cx="8474075" cy="1231900"/>
          </a:xfrm>
        </p:spPr>
      </p:pic>
      <p:sp>
        <p:nvSpPr>
          <p:cNvPr id="17411" name="4 Slayt Numarası Yer Tutucusu"/>
          <p:cNvSpPr>
            <a:spLocks noGrp="1"/>
          </p:cNvSpPr>
          <p:nvPr>
            <p:ph type="sldNum" sz="quarter" idx="12"/>
          </p:nvPr>
        </p:nvSpPr>
        <p:spPr bwMode="auto">
          <a:noFill/>
          <a:ln>
            <a:miter lim="800000"/>
            <a:headEnd/>
            <a:tailEnd/>
          </a:ln>
        </p:spPr>
        <p:txBody>
          <a:bodyPr wrap="square" numCol="1" compatLnSpc="1">
            <a:prstTxWarp prst="textNoShape">
              <a:avLst/>
            </a:prstTxWarp>
          </a:bodyPr>
          <a:lstStyle/>
          <a:p>
            <a:pPr fontAlgn="base">
              <a:spcBef>
                <a:spcPct val="0"/>
              </a:spcBef>
              <a:spcAft>
                <a:spcPct val="0"/>
              </a:spcAft>
            </a:pPr>
            <a:fld id="{B98BB35A-1FA3-4B79-8FB1-2B88164EA307}" type="slidenum">
              <a:rPr lang="tr-TR"/>
              <a:pPr fontAlgn="base">
                <a:spcBef>
                  <a:spcPct val="0"/>
                </a:spcBef>
                <a:spcAft>
                  <a:spcPct val="0"/>
                </a:spcAft>
              </a:pPr>
              <a:t>4</a:t>
            </a:fld>
            <a:endParaRPr lang="tr-TR"/>
          </a:p>
        </p:txBody>
      </p:sp>
      <p:sp>
        <p:nvSpPr>
          <p:cNvPr id="17412" name="5 Altbilgi Yer Tutucusu"/>
          <p:cNvSpPr>
            <a:spLocks noGrp="1"/>
          </p:cNvSpPr>
          <p:nvPr>
            <p:ph type="ftr" sz="quarter" idx="11"/>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r>
              <a:rPr lang="tr-TR"/>
              <a:t>UĞUR TÜLÜCE</a:t>
            </a:r>
          </a:p>
        </p:txBody>
      </p:sp>
      <p:sp>
        <p:nvSpPr>
          <p:cNvPr id="17413" name="6 Veri Yer Tutucusu"/>
          <p:cNvSpPr>
            <a:spLocks noGrp="1"/>
          </p:cNvSpPr>
          <p:nvPr>
            <p:ph type="dt" sz="quarter" idx="10"/>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fld id="{A00C9078-F52D-429B-9574-7CA4A5C1B9E9}" type="datetime1">
              <a:rPr lang="tr-TR"/>
              <a:pPr fontAlgn="base">
                <a:spcBef>
                  <a:spcPct val="0"/>
                </a:spcBef>
                <a:spcAft>
                  <a:spcPct val="0"/>
                </a:spcAft>
              </a:pPr>
              <a:t>11.04.2007</a:t>
            </a:fld>
            <a:endParaRPr lang="tr-TR"/>
          </a:p>
        </p:txBody>
      </p:sp>
    </p:spTree>
  </p:cSld>
  <p:clrMapOvr>
    <a:masterClrMapping/>
  </p:clrMapOvr>
  <p:transition spd="slow">
    <p:fade thruBlk="1"/>
    <p:sndAc>
      <p:stSnd>
        <p:snd r:embed="rId2" name="drumroll.wav" builtIn="1"/>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descr="C:\Documents and Settings\Ugur TÜLÜCE\Belgelerim\OKUL\FEN VE TEK.YILLIK\İNSAN VÜCUDU\solakciger.jpg"/>
          <p:cNvPicPr>
            <a:picLocks noGrp="1" noChangeAspect="1" noChangeArrowheads="1"/>
          </p:cNvPicPr>
          <p:nvPr>
            <p:ph idx="1"/>
          </p:nvPr>
        </p:nvPicPr>
        <p:blipFill>
          <a:blip r:embed="rId3"/>
          <a:srcRect/>
          <a:stretch>
            <a:fillRect/>
          </a:stretch>
        </p:blipFill>
        <p:spPr>
          <a:xfrm>
            <a:off x="1285875" y="1500188"/>
            <a:ext cx="7000875" cy="4643437"/>
          </a:xfrm>
        </p:spPr>
      </p:pic>
      <p:pic>
        <p:nvPicPr>
          <p:cNvPr id="2" name="1 Başlık"/>
          <p:cNvPicPr>
            <a:picLocks noGrp="1" noChangeArrowheads="1"/>
          </p:cNvPicPr>
          <p:nvPr>
            <p:ph type="title"/>
          </p:nvPr>
        </p:nvPicPr>
        <p:blipFill>
          <a:blip r:embed="rId4"/>
          <a:srcRect/>
          <a:stretch>
            <a:fillRect/>
          </a:stretch>
        </p:blipFill>
        <p:spPr bwMode="auto">
          <a:xfrm>
            <a:off x="219075" y="146050"/>
            <a:ext cx="8474075" cy="1231900"/>
          </a:xfrm>
        </p:spPr>
      </p:pic>
      <p:sp>
        <p:nvSpPr>
          <p:cNvPr id="18435" name="4 Slayt Numarası Yer Tutucusu"/>
          <p:cNvSpPr>
            <a:spLocks noGrp="1"/>
          </p:cNvSpPr>
          <p:nvPr>
            <p:ph type="sldNum" sz="quarter" idx="12"/>
          </p:nvPr>
        </p:nvSpPr>
        <p:spPr bwMode="auto">
          <a:noFill/>
          <a:ln>
            <a:miter lim="800000"/>
            <a:headEnd/>
            <a:tailEnd/>
          </a:ln>
        </p:spPr>
        <p:txBody>
          <a:bodyPr wrap="square" numCol="1" compatLnSpc="1">
            <a:prstTxWarp prst="textNoShape">
              <a:avLst/>
            </a:prstTxWarp>
          </a:bodyPr>
          <a:lstStyle/>
          <a:p>
            <a:pPr fontAlgn="base">
              <a:spcBef>
                <a:spcPct val="0"/>
              </a:spcBef>
              <a:spcAft>
                <a:spcPct val="0"/>
              </a:spcAft>
            </a:pPr>
            <a:fld id="{0F235DF3-E3CD-435A-B4DD-88AD8B59B282}" type="slidenum">
              <a:rPr lang="tr-TR"/>
              <a:pPr fontAlgn="base">
                <a:spcBef>
                  <a:spcPct val="0"/>
                </a:spcBef>
                <a:spcAft>
                  <a:spcPct val="0"/>
                </a:spcAft>
              </a:pPr>
              <a:t>5</a:t>
            </a:fld>
            <a:endParaRPr lang="tr-TR"/>
          </a:p>
        </p:txBody>
      </p:sp>
      <p:sp>
        <p:nvSpPr>
          <p:cNvPr id="18436" name="5 Altbilgi Yer Tutucusu"/>
          <p:cNvSpPr>
            <a:spLocks noGrp="1"/>
          </p:cNvSpPr>
          <p:nvPr>
            <p:ph type="ftr" sz="quarter" idx="11"/>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r>
              <a:rPr lang="tr-TR"/>
              <a:t>UĞUR TÜLÜCE</a:t>
            </a:r>
          </a:p>
        </p:txBody>
      </p:sp>
      <p:sp>
        <p:nvSpPr>
          <p:cNvPr id="18437" name="6 Veri Yer Tutucusu"/>
          <p:cNvSpPr>
            <a:spLocks noGrp="1"/>
          </p:cNvSpPr>
          <p:nvPr>
            <p:ph type="dt" sz="quarter" idx="10"/>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fld id="{01DB9024-4B52-4052-946F-C1027F57B74D}" type="datetime1">
              <a:rPr lang="tr-TR"/>
              <a:pPr fontAlgn="base">
                <a:spcBef>
                  <a:spcPct val="0"/>
                </a:spcBef>
                <a:spcAft>
                  <a:spcPct val="0"/>
                </a:spcAft>
              </a:pPr>
              <a:t>11.04.2007</a:t>
            </a:fld>
            <a:endParaRPr lang="tr-TR"/>
          </a:p>
        </p:txBody>
      </p:sp>
    </p:spTree>
  </p:cSld>
  <p:clrMapOvr>
    <a:masterClrMapping/>
  </p:clrMapOvr>
  <p:transition spd="slow">
    <p:fade thruBlk="1"/>
    <p:sndAc>
      <p:stSnd>
        <p:snd r:embed="rId2" name="drumroll.wav" builtIn="1"/>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descr="C:\Documents and Settings\Ugur TÜLÜCE\Belgelerim\OKUL\FEN VE TEK.YILLIK\İNSAN VÜCUDU\alveol.jpg"/>
          <p:cNvPicPr>
            <a:picLocks noGrp="1" noChangeAspect="1" noChangeArrowheads="1"/>
          </p:cNvPicPr>
          <p:nvPr>
            <p:ph idx="1"/>
          </p:nvPr>
        </p:nvPicPr>
        <p:blipFill>
          <a:blip r:embed="rId3"/>
          <a:srcRect/>
          <a:stretch>
            <a:fillRect/>
          </a:stretch>
        </p:blipFill>
        <p:spPr>
          <a:xfrm>
            <a:off x="1571625" y="1285875"/>
            <a:ext cx="6429375" cy="4714875"/>
          </a:xfrm>
        </p:spPr>
      </p:pic>
      <p:pic>
        <p:nvPicPr>
          <p:cNvPr id="2" name="1 Başlık"/>
          <p:cNvPicPr>
            <a:picLocks noGrp="1" noChangeArrowheads="1"/>
          </p:cNvPicPr>
          <p:nvPr>
            <p:ph type="title"/>
          </p:nvPr>
        </p:nvPicPr>
        <p:blipFill>
          <a:blip r:embed="rId4"/>
          <a:srcRect/>
          <a:stretch>
            <a:fillRect/>
          </a:stretch>
        </p:blipFill>
        <p:spPr bwMode="auto">
          <a:xfrm>
            <a:off x="219075" y="146050"/>
            <a:ext cx="8474075" cy="1231900"/>
          </a:xfrm>
        </p:spPr>
      </p:pic>
      <p:sp>
        <p:nvSpPr>
          <p:cNvPr id="19459" name="5 Slayt Numarası Yer Tutucusu"/>
          <p:cNvSpPr>
            <a:spLocks noGrp="1"/>
          </p:cNvSpPr>
          <p:nvPr>
            <p:ph type="sldNum" sz="quarter" idx="12"/>
          </p:nvPr>
        </p:nvSpPr>
        <p:spPr bwMode="auto">
          <a:noFill/>
          <a:ln>
            <a:miter lim="800000"/>
            <a:headEnd/>
            <a:tailEnd/>
          </a:ln>
        </p:spPr>
        <p:txBody>
          <a:bodyPr wrap="square" numCol="1" compatLnSpc="1">
            <a:prstTxWarp prst="textNoShape">
              <a:avLst/>
            </a:prstTxWarp>
          </a:bodyPr>
          <a:lstStyle/>
          <a:p>
            <a:pPr fontAlgn="base">
              <a:spcBef>
                <a:spcPct val="0"/>
              </a:spcBef>
              <a:spcAft>
                <a:spcPct val="0"/>
              </a:spcAft>
            </a:pPr>
            <a:fld id="{A2C9BAC7-A422-4706-853C-FA898794117A}" type="slidenum">
              <a:rPr lang="tr-TR"/>
              <a:pPr fontAlgn="base">
                <a:spcBef>
                  <a:spcPct val="0"/>
                </a:spcBef>
                <a:spcAft>
                  <a:spcPct val="0"/>
                </a:spcAft>
              </a:pPr>
              <a:t>6</a:t>
            </a:fld>
            <a:endParaRPr lang="tr-TR"/>
          </a:p>
        </p:txBody>
      </p:sp>
      <p:sp>
        <p:nvSpPr>
          <p:cNvPr id="19460" name="6 Altbilgi Yer Tutucusu"/>
          <p:cNvSpPr>
            <a:spLocks noGrp="1"/>
          </p:cNvSpPr>
          <p:nvPr>
            <p:ph type="ftr" sz="quarter" idx="11"/>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r>
              <a:rPr lang="tr-TR"/>
              <a:t>UĞUR TÜLÜCE</a:t>
            </a:r>
          </a:p>
        </p:txBody>
      </p:sp>
      <p:sp>
        <p:nvSpPr>
          <p:cNvPr id="19461" name="7 Veri Yer Tutucusu"/>
          <p:cNvSpPr>
            <a:spLocks noGrp="1"/>
          </p:cNvSpPr>
          <p:nvPr>
            <p:ph type="dt" sz="quarter" idx="10"/>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fld id="{93981CF5-E1E4-4AC0-9D5E-71D8766AAD34}" type="datetime1">
              <a:rPr lang="tr-TR"/>
              <a:pPr fontAlgn="base">
                <a:spcBef>
                  <a:spcPct val="0"/>
                </a:spcBef>
                <a:spcAft>
                  <a:spcPct val="0"/>
                </a:spcAft>
              </a:pPr>
              <a:t>11.04.2007</a:t>
            </a:fld>
            <a:endParaRPr lang="tr-TR"/>
          </a:p>
        </p:txBody>
      </p:sp>
    </p:spTree>
  </p:cSld>
  <p:clrMapOvr>
    <a:masterClrMapping/>
  </p:clrMapOvr>
  <p:transition spd="slow">
    <p:fade thruBlk="1"/>
    <p:sndAc>
      <p:stSnd>
        <p:snd r:embed="rId2" name="drumroll.wav" builtIn="1"/>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lnSpcReduction="10000"/>
          </a:bodyPr>
          <a:lstStyle/>
          <a:p>
            <a:pPr marL="274320" indent="-274320" fontAlgn="auto">
              <a:spcAft>
                <a:spcPts val="0"/>
              </a:spcAft>
              <a:buFont typeface="Wingdings 2"/>
              <a:buChar char=""/>
              <a:defRPr/>
            </a:pPr>
            <a:r>
              <a:rPr lang="tr-TR" b="1" dirty="0"/>
              <a:t>a. Burun: </a:t>
            </a:r>
            <a:r>
              <a:rPr lang="tr-TR" dirty="0"/>
              <a:t>İnsanda solunum sistemi burunla bağlar. Burnun yapısında kıllar, mukuslu yüzey ve yüzeye yakın kılcal damarlar bulunur. Bu yapılar, solunum esnasında alınan havanın, mikrop ve tozlarının tutulmasını, ısınmasını ve nemlendirilmesini sağlar. </a:t>
            </a:r>
          </a:p>
          <a:p>
            <a:pPr marL="274320" indent="-274320" fontAlgn="auto">
              <a:spcAft>
                <a:spcPts val="0"/>
              </a:spcAft>
              <a:buFont typeface="Wingdings 2"/>
              <a:buChar char=""/>
              <a:defRPr/>
            </a:pPr>
            <a:r>
              <a:rPr lang="tr-TR" b="1" dirty="0"/>
              <a:t>b. Yutak: </a:t>
            </a:r>
            <a:r>
              <a:rPr lang="tr-TR" dirty="0"/>
              <a:t>Ağız ve burun boşluğunun birleştiği yerdir. Alınan havanın soluk borusuna, besinlerinde yemek borusuna geçmesini sağlar.</a:t>
            </a:r>
          </a:p>
          <a:p>
            <a:pPr marL="274320" indent="-274320" fontAlgn="auto">
              <a:spcAft>
                <a:spcPts val="0"/>
              </a:spcAft>
              <a:buFont typeface="Wingdings 2"/>
              <a:buChar char=""/>
              <a:defRPr/>
            </a:pPr>
            <a:r>
              <a:rPr lang="tr-TR" b="1" dirty="0"/>
              <a:t>c. Gırtlak: </a:t>
            </a:r>
            <a:r>
              <a:rPr lang="tr-TR" dirty="0"/>
              <a:t>Yutaktan gelen havayı nefes borusuna  ileten organdır. Kıkırdaktan yapılmıştır. Ses telleri gırtlakta bulunur.</a:t>
            </a:r>
          </a:p>
          <a:p>
            <a:pPr marL="274320" indent="-274320" fontAlgn="auto">
              <a:spcAft>
                <a:spcPts val="0"/>
              </a:spcAft>
              <a:buFont typeface="Wingdings 2"/>
              <a:buChar char=""/>
              <a:defRPr/>
            </a:pPr>
            <a:endParaRPr lang="tr-TR" dirty="0"/>
          </a:p>
        </p:txBody>
      </p:sp>
      <p:sp>
        <p:nvSpPr>
          <p:cNvPr id="2" name="1 Başlık"/>
          <p:cNvSpPr>
            <a:spLocks noGrp="1"/>
          </p:cNvSpPr>
          <p:nvPr>
            <p:ph type="title"/>
          </p:nvPr>
        </p:nvSpPr>
        <p:spPr/>
        <p:txBody>
          <a:bodyPr/>
          <a:lstStyle/>
          <a:p>
            <a:pPr fontAlgn="auto">
              <a:spcAft>
                <a:spcPts val="0"/>
              </a:spcAft>
              <a:defRPr/>
            </a:pPr>
            <a:r>
              <a:rPr lang="tr-TR" smtClean="0"/>
              <a:t>SOLUNUM ORGANLARI</a:t>
            </a:r>
            <a:endParaRPr lang="tr-TR"/>
          </a:p>
        </p:txBody>
      </p:sp>
      <p:sp>
        <p:nvSpPr>
          <p:cNvPr id="20483" name="3 Slayt Numarası Yer Tutucusu"/>
          <p:cNvSpPr>
            <a:spLocks noGrp="1"/>
          </p:cNvSpPr>
          <p:nvPr>
            <p:ph type="sldNum" sz="quarter" idx="12"/>
          </p:nvPr>
        </p:nvSpPr>
        <p:spPr bwMode="auto">
          <a:noFill/>
          <a:ln>
            <a:miter lim="800000"/>
            <a:headEnd/>
            <a:tailEnd/>
          </a:ln>
        </p:spPr>
        <p:txBody>
          <a:bodyPr wrap="square" numCol="1" compatLnSpc="1">
            <a:prstTxWarp prst="textNoShape">
              <a:avLst/>
            </a:prstTxWarp>
          </a:bodyPr>
          <a:lstStyle/>
          <a:p>
            <a:pPr fontAlgn="base">
              <a:spcBef>
                <a:spcPct val="0"/>
              </a:spcBef>
              <a:spcAft>
                <a:spcPct val="0"/>
              </a:spcAft>
            </a:pPr>
            <a:fld id="{4EE6F3D3-89CF-476B-B02C-4DB43926BBB2}" type="slidenum">
              <a:rPr lang="tr-TR"/>
              <a:pPr fontAlgn="base">
                <a:spcBef>
                  <a:spcPct val="0"/>
                </a:spcBef>
                <a:spcAft>
                  <a:spcPct val="0"/>
                </a:spcAft>
              </a:pPr>
              <a:t>7</a:t>
            </a:fld>
            <a:endParaRPr lang="tr-TR"/>
          </a:p>
        </p:txBody>
      </p:sp>
      <p:sp>
        <p:nvSpPr>
          <p:cNvPr id="20484" name="4 Altbilgi Yer Tutucusu"/>
          <p:cNvSpPr>
            <a:spLocks noGrp="1"/>
          </p:cNvSpPr>
          <p:nvPr>
            <p:ph type="ftr" sz="quarter" idx="11"/>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r>
              <a:rPr lang="tr-TR"/>
              <a:t>UĞUR TÜLÜCE</a:t>
            </a:r>
          </a:p>
        </p:txBody>
      </p:sp>
      <p:sp>
        <p:nvSpPr>
          <p:cNvPr id="20485" name="5 Veri Yer Tutucusu"/>
          <p:cNvSpPr>
            <a:spLocks noGrp="1"/>
          </p:cNvSpPr>
          <p:nvPr>
            <p:ph type="dt" sz="quarter" idx="10"/>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fld id="{F10D2474-004D-49B9-841D-379612B5D538}" type="datetime1">
              <a:rPr lang="tr-TR"/>
              <a:pPr fontAlgn="base">
                <a:spcBef>
                  <a:spcPct val="0"/>
                </a:spcBef>
                <a:spcAft>
                  <a:spcPct val="0"/>
                </a:spcAft>
              </a:pPr>
              <a:t>11.04.2007</a:t>
            </a:fld>
            <a:endParaRPr lang="tr-TR"/>
          </a:p>
        </p:txBody>
      </p:sp>
    </p:spTree>
  </p:cSld>
  <p:clrMapOvr>
    <a:masterClrMapping/>
  </p:clrMapOvr>
  <p:transition spd="slow">
    <p:fade thruBlk="1"/>
    <p:sndAc>
      <p:stSnd>
        <p:snd r:embed="rId2" name="drumroll.wav" builtIn="1"/>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2 İçerik Yer Tutucusu"/>
          <p:cNvSpPr>
            <a:spLocks noGrp="1"/>
          </p:cNvSpPr>
          <p:nvPr>
            <p:ph idx="1"/>
          </p:nvPr>
        </p:nvSpPr>
        <p:spPr/>
        <p:txBody>
          <a:bodyPr/>
          <a:lstStyle/>
          <a:p>
            <a:r>
              <a:rPr lang="tr-TR" b="1" smtClean="0"/>
              <a:t>d. Nefes Borusu: </a:t>
            </a:r>
            <a:r>
              <a:rPr lang="tr-TR" smtClean="0"/>
              <a:t>Yutak ile akciğer arasında bulunur. Kıkırdak  halkalı yapıdadır. Akciğere hava iletimini sağlar. Akciğerin üzerinde ikiye ayrılarak bronşları oluşturur. Bronşlarda, akciğer içinde dallanarak bronşcukları meydana getirir. Soluk borusunun içinde titrek tüylü epitel doku bulunur. Ayrıca soluk borusunun içi kaygan ve yapışkan sıvı ile kaplıdır. Nefes alırken havadan gelen toz ciğerlere ulaşmadan soluk borusunda yıkanır. Titrek tüyler vasıtasıyla toz ve balgam dışarı atılır. </a:t>
            </a:r>
          </a:p>
          <a:p>
            <a:endParaRPr lang="tr-TR" smtClean="0"/>
          </a:p>
        </p:txBody>
      </p:sp>
      <p:sp>
        <p:nvSpPr>
          <p:cNvPr id="2" name="1 Başlık"/>
          <p:cNvSpPr>
            <a:spLocks noGrp="1"/>
          </p:cNvSpPr>
          <p:nvPr>
            <p:ph type="title"/>
          </p:nvPr>
        </p:nvSpPr>
        <p:spPr/>
        <p:txBody>
          <a:bodyPr/>
          <a:lstStyle/>
          <a:p>
            <a:pPr fontAlgn="auto">
              <a:spcAft>
                <a:spcPts val="0"/>
              </a:spcAft>
              <a:defRPr/>
            </a:pPr>
            <a:endParaRPr lang="tr-TR"/>
          </a:p>
        </p:txBody>
      </p:sp>
      <p:sp>
        <p:nvSpPr>
          <p:cNvPr id="21507" name="3 Slayt Numarası Yer Tutucusu"/>
          <p:cNvSpPr>
            <a:spLocks noGrp="1"/>
          </p:cNvSpPr>
          <p:nvPr>
            <p:ph type="sldNum" sz="quarter" idx="12"/>
          </p:nvPr>
        </p:nvSpPr>
        <p:spPr bwMode="auto">
          <a:noFill/>
          <a:ln>
            <a:miter lim="800000"/>
            <a:headEnd/>
            <a:tailEnd/>
          </a:ln>
        </p:spPr>
        <p:txBody>
          <a:bodyPr wrap="square" numCol="1" compatLnSpc="1">
            <a:prstTxWarp prst="textNoShape">
              <a:avLst/>
            </a:prstTxWarp>
          </a:bodyPr>
          <a:lstStyle/>
          <a:p>
            <a:pPr fontAlgn="base">
              <a:spcBef>
                <a:spcPct val="0"/>
              </a:spcBef>
              <a:spcAft>
                <a:spcPct val="0"/>
              </a:spcAft>
            </a:pPr>
            <a:fld id="{7C2296E2-B7D8-4359-A950-20B3AFEFCA3D}" type="slidenum">
              <a:rPr lang="tr-TR"/>
              <a:pPr fontAlgn="base">
                <a:spcBef>
                  <a:spcPct val="0"/>
                </a:spcBef>
                <a:spcAft>
                  <a:spcPct val="0"/>
                </a:spcAft>
              </a:pPr>
              <a:t>8</a:t>
            </a:fld>
            <a:endParaRPr lang="tr-TR"/>
          </a:p>
        </p:txBody>
      </p:sp>
      <p:sp>
        <p:nvSpPr>
          <p:cNvPr id="21508" name="4 Altbilgi Yer Tutucusu"/>
          <p:cNvSpPr>
            <a:spLocks noGrp="1"/>
          </p:cNvSpPr>
          <p:nvPr>
            <p:ph type="ftr" sz="quarter" idx="11"/>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r>
              <a:rPr lang="tr-TR"/>
              <a:t>UĞUR TÜLÜCE</a:t>
            </a:r>
          </a:p>
        </p:txBody>
      </p:sp>
      <p:sp>
        <p:nvSpPr>
          <p:cNvPr id="21509" name="5 Veri Yer Tutucusu"/>
          <p:cNvSpPr>
            <a:spLocks noGrp="1"/>
          </p:cNvSpPr>
          <p:nvPr>
            <p:ph type="dt" sz="quarter" idx="10"/>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fld id="{675FA425-0CAF-4ED4-8AE9-9CBA3AA93C70}" type="datetime1">
              <a:rPr lang="tr-TR"/>
              <a:pPr fontAlgn="base">
                <a:spcBef>
                  <a:spcPct val="0"/>
                </a:spcBef>
                <a:spcAft>
                  <a:spcPct val="0"/>
                </a:spcAft>
              </a:pPr>
              <a:t>11.04.2007</a:t>
            </a:fld>
            <a:endParaRPr lang="tr-TR"/>
          </a:p>
        </p:txBody>
      </p:sp>
    </p:spTree>
  </p:cSld>
  <p:clrMapOvr>
    <a:masterClrMapping/>
  </p:clrMapOvr>
  <p:transition spd="slow">
    <p:fade thruBlk="1"/>
    <p:sndAc>
      <p:stSnd>
        <p:snd r:embed="rId2" name="drumroll.wav" builtIn="1"/>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C:\Documents and Settings\Ugur TÜLÜCE\Belgelerim\OKUL\FEN VE TEK.YILLIK\İNSAN VÜCUDU\burun.jpg"/>
          <p:cNvPicPr>
            <a:picLocks noGrp="1" noChangeAspect="1" noChangeArrowheads="1"/>
          </p:cNvPicPr>
          <p:nvPr>
            <p:ph idx="1"/>
          </p:nvPr>
        </p:nvPicPr>
        <p:blipFill>
          <a:blip r:embed="rId3"/>
          <a:srcRect/>
          <a:stretch>
            <a:fillRect/>
          </a:stretch>
        </p:blipFill>
        <p:spPr>
          <a:xfrm>
            <a:off x="1643063" y="1357313"/>
            <a:ext cx="6072187" cy="4643437"/>
          </a:xfrm>
        </p:spPr>
      </p:pic>
      <p:sp>
        <p:nvSpPr>
          <p:cNvPr id="2" name="1 Başlık"/>
          <p:cNvSpPr>
            <a:spLocks noGrp="1"/>
          </p:cNvSpPr>
          <p:nvPr>
            <p:ph type="title"/>
          </p:nvPr>
        </p:nvSpPr>
        <p:spPr/>
        <p:txBody>
          <a:bodyPr/>
          <a:lstStyle/>
          <a:p>
            <a:pPr fontAlgn="auto">
              <a:spcAft>
                <a:spcPts val="0"/>
              </a:spcAft>
              <a:defRPr/>
            </a:pPr>
            <a:r>
              <a:rPr lang="tr-TR" smtClean="0"/>
              <a:t>SOLUNUM ORGANLARI</a:t>
            </a:r>
            <a:endParaRPr lang="tr-TR"/>
          </a:p>
        </p:txBody>
      </p:sp>
      <p:sp>
        <p:nvSpPr>
          <p:cNvPr id="22531" name="3 Slayt Numarası Yer Tutucusu"/>
          <p:cNvSpPr>
            <a:spLocks noGrp="1"/>
          </p:cNvSpPr>
          <p:nvPr>
            <p:ph type="sldNum" sz="quarter" idx="12"/>
          </p:nvPr>
        </p:nvSpPr>
        <p:spPr bwMode="auto">
          <a:noFill/>
          <a:ln>
            <a:miter lim="800000"/>
            <a:headEnd/>
            <a:tailEnd/>
          </a:ln>
        </p:spPr>
        <p:txBody>
          <a:bodyPr wrap="square" numCol="1" compatLnSpc="1">
            <a:prstTxWarp prst="textNoShape">
              <a:avLst/>
            </a:prstTxWarp>
          </a:bodyPr>
          <a:lstStyle/>
          <a:p>
            <a:pPr fontAlgn="base">
              <a:spcBef>
                <a:spcPct val="0"/>
              </a:spcBef>
              <a:spcAft>
                <a:spcPct val="0"/>
              </a:spcAft>
            </a:pPr>
            <a:fld id="{A7EB35F5-454F-4E32-A10F-FE6A5CFB8727}" type="slidenum">
              <a:rPr lang="tr-TR"/>
              <a:pPr fontAlgn="base">
                <a:spcBef>
                  <a:spcPct val="0"/>
                </a:spcBef>
                <a:spcAft>
                  <a:spcPct val="0"/>
                </a:spcAft>
              </a:pPr>
              <a:t>9</a:t>
            </a:fld>
            <a:endParaRPr lang="tr-TR"/>
          </a:p>
        </p:txBody>
      </p:sp>
      <p:sp>
        <p:nvSpPr>
          <p:cNvPr id="22532" name="4 Altbilgi Yer Tutucusu"/>
          <p:cNvSpPr>
            <a:spLocks noGrp="1"/>
          </p:cNvSpPr>
          <p:nvPr>
            <p:ph type="ftr" sz="quarter" idx="11"/>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r>
              <a:rPr lang="tr-TR"/>
              <a:t>UĞUR TÜLÜCE</a:t>
            </a:r>
          </a:p>
        </p:txBody>
      </p:sp>
      <p:sp>
        <p:nvSpPr>
          <p:cNvPr id="22533" name="5 Veri Yer Tutucusu"/>
          <p:cNvSpPr>
            <a:spLocks noGrp="1"/>
          </p:cNvSpPr>
          <p:nvPr>
            <p:ph type="dt" sz="quarter" idx="10"/>
          </p:nvPr>
        </p:nvSpPr>
        <p:spPr bwMode="auto">
          <a:noFill/>
          <a:ln>
            <a:miter lim="800000"/>
            <a:headEnd/>
            <a:tailEnd/>
          </a:ln>
        </p:spPr>
        <p:txBody>
          <a:bodyPr wrap="square" lIns="91440" tIns="45720" rIns="91440" bIns="45720" numCol="1" compatLnSpc="1">
            <a:prstTxWarp prst="textNoShape">
              <a:avLst/>
            </a:prstTxWarp>
          </a:bodyPr>
          <a:lstStyle/>
          <a:p>
            <a:pPr fontAlgn="base">
              <a:spcBef>
                <a:spcPct val="0"/>
              </a:spcBef>
              <a:spcAft>
                <a:spcPct val="0"/>
              </a:spcAft>
            </a:pPr>
            <a:fld id="{C8ABF0F3-25A2-4123-A07C-C2081CB8667F}" type="datetime1">
              <a:rPr lang="tr-TR"/>
              <a:pPr fontAlgn="base">
                <a:spcBef>
                  <a:spcPct val="0"/>
                </a:spcBef>
                <a:spcAft>
                  <a:spcPct val="0"/>
                </a:spcAft>
              </a:pPr>
              <a:t>11.04.2007</a:t>
            </a:fld>
            <a:endParaRPr lang="tr-TR"/>
          </a:p>
        </p:txBody>
      </p:sp>
    </p:spTree>
  </p:cSld>
  <p:clrMapOvr>
    <a:masterClrMapping/>
  </p:clrMapOvr>
  <p:transition spd="slow">
    <p:fade thruBlk="1"/>
    <p:sndAc>
      <p:stSnd>
        <p:snd r:embed="rId2" name="drumroll.wav" builtIn="1"/>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Kağıt">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31</TotalTime>
  <Words>392</Words>
  <Application>Microsoft Office PowerPoint</Application>
  <PresentationFormat>On-screen Show (4:3)</PresentationFormat>
  <Paragraphs>74</Paragraphs>
  <Slides>16</Slides>
  <Notes>0</Notes>
  <HiddenSlides>0</HiddenSlides>
  <MMClips>0</MMClips>
  <ScaleCrop>false</ScaleCrop>
  <HeadingPairs>
    <vt:vector size="6" baseType="variant">
      <vt:variant>
        <vt:lpstr>Kullanılan Yazı Tipleri</vt:lpstr>
      </vt:variant>
      <vt:variant>
        <vt:i4>5</vt:i4>
      </vt:variant>
      <vt:variant>
        <vt:lpstr>Tasarım Şablonu</vt:lpstr>
      </vt:variant>
      <vt:variant>
        <vt:i4>6</vt:i4>
      </vt:variant>
      <vt:variant>
        <vt:lpstr>Slayt Başlıkları</vt:lpstr>
      </vt:variant>
      <vt:variant>
        <vt:i4>16</vt:i4>
      </vt:variant>
    </vt:vector>
  </HeadingPairs>
  <TitlesOfParts>
    <vt:vector size="27" baseType="lpstr">
      <vt:lpstr>Constantia</vt:lpstr>
      <vt:lpstr>Arial</vt:lpstr>
      <vt:lpstr>Wingdings 2</vt:lpstr>
      <vt:lpstr>Calibri</vt:lpstr>
      <vt:lpstr>Viner Hand ITC</vt:lpstr>
      <vt:lpstr>Kağıt</vt:lpstr>
      <vt:lpstr>Kağıt</vt:lpstr>
      <vt:lpstr>Kağıt</vt:lpstr>
      <vt:lpstr>Kağıt</vt:lpstr>
      <vt:lpstr>Kağıt</vt:lpstr>
      <vt:lpstr>Kağıt</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SOLUNUM SİSTEMİ </dc:title>
  <dc:creator>Ugur TÜLÜCE</dc:creator>
  <cp:lastModifiedBy>fatih akyüz</cp:lastModifiedBy>
  <cp:revision>6</cp:revision>
  <dcterms:created xsi:type="dcterms:W3CDTF">2007-04-07T16:03:36Z</dcterms:created>
  <dcterms:modified xsi:type="dcterms:W3CDTF">2007-04-11T19:55:44Z</dcterms:modified>
</cp:coreProperties>
</file>