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74" r:id="rId1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2" autoAdjust="0"/>
    <p:restoredTop sz="94660"/>
  </p:normalViewPr>
  <p:slideViewPr>
    <p:cSldViewPr>
      <p:cViewPr varScale="1">
        <p:scale>
          <a:sx n="68" d="100"/>
          <a:sy n="68" d="100"/>
        </p:scale>
        <p:origin x="-6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46F624A-9678-4EFA-8E4B-328A6AED902E}" type="datetimeFigureOut">
              <a:rPr lang="tr-TR"/>
              <a:pPr>
                <a:defRPr/>
              </a:pPr>
              <a:t>13.05.2011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4FDCF5E-8C63-4BDB-A871-B9380280676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8906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5F7D1-B7FC-4CDE-ADFA-B2CABBC952B5}" type="datetimeFigureOut">
              <a:rPr lang="tr-TR"/>
              <a:pPr>
                <a:defRPr/>
              </a:pPr>
              <a:t>13.05.2011</a:t>
            </a:fld>
            <a:endParaRPr lang="tr-TR"/>
          </a:p>
        </p:txBody>
      </p:sp>
      <p:sp>
        <p:nvSpPr>
          <p:cNvPr id="5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86EF6-4698-4D4A-8A41-B73B064EFF4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D51AA-2CD6-4AD2-809E-CA73F556C8E7}" type="datetimeFigureOut">
              <a:rPr lang="tr-TR"/>
              <a:pPr>
                <a:defRPr/>
              </a:pPr>
              <a:t>13.05.2011</a:t>
            </a:fld>
            <a:endParaRPr lang="tr-TR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C5D40-3603-4E56-802E-BE4A98856D0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C54F8-54D0-40EA-9ECD-0BB3C9B4B5A0}" type="datetimeFigureOut">
              <a:rPr lang="tr-TR"/>
              <a:pPr>
                <a:defRPr/>
              </a:pPr>
              <a:t>13.05.2011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5B513-B8DD-4FBF-B981-40C97F712DB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19DFC-B554-4CE7-858D-B79CAD5D5F33}" type="datetimeFigureOut">
              <a:rPr lang="tr-TR"/>
              <a:pPr>
                <a:defRPr/>
              </a:pPr>
              <a:t>13.05.2011</a:t>
            </a:fld>
            <a:endParaRPr lang="tr-TR"/>
          </a:p>
        </p:txBody>
      </p:sp>
      <p:sp>
        <p:nvSpPr>
          <p:cNvPr id="6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72CBB-6303-4D0F-8679-83B395AAB97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665B9-396D-43BD-8D53-2AA8CB452047}" type="datetimeFigureOut">
              <a:rPr lang="tr-TR"/>
              <a:pPr>
                <a:defRPr/>
              </a:pPr>
              <a:t>13.05.2011</a:t>
            </a:fld>
            <a:endParaRPr lang="tr-TR"/>
          </a:p>
        </p:txBody>
      </p:sp>
      <p:sp>
        <p:nvSpPr>
          <p:cNvPr id="8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B9D2A-4C70-45F0-98A1-2A2C20ECB0E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53331-EB84-4A31-9DF2-9BB9B20E44FA}" type="datetimeFigureOut">
              <a:rPr lang="tr-TR"/>
              <a:pPr>
                <a:defRPr/>
              </a:pPr>
              <a:t>13.05.2011</a:t>
            </a:fld>
            <a:endParaRPr lang="tr-TR"/>
          </a:p>
        </p:txBody>
      </p:sp>
      <p:sp>
        <p:nvSpPr>
          <p:cNvPr id="4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C09A0-20E9-4956-94A6-AC4FCF2C237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9C729-498F-4A12-941D-80F5FF9466CC}" type="datetimeFigureOut">
              <a:rPr lang="tr-TR"/>
              <a:pPr>
                <a:defRPr/>
              </a:pPr>
              <a:t>13.05.2011</a:t>
            </a:fld>
            <a:endParaRPr lang="tr-TR"/>
          </a:p>
        </p:txBody>
      </p:sp>
      <p:sp>
        <p:nvSpPr>
          <p:cNvPr id="3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DDA40-D1DB-4AE3-80E8-00A5DFD17CF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FF92C-295B-48F1-A24C-D635912B0130}" type="datetimeFigureOut">
              <a:rPr lang="tr-TR"/>
              <a:pPr>
                <a:defRPr/>
              </a:pPr>
              <a:t>13.05.2011</a:t>
            </a:fld>
            <a:endParaRPr lang="tr-TR"/>
          </a:p>
        </p:txBody>
      </p:sp>
      <p:sp>
        <p:nvSpPr>
          <p:cNvPr id="6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83E2E-E41A-43DC-9096-9714039016C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ek Köşesi Kesik ve Yuvarlatılmış Dikdörtgen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5 Dik Üçgen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6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9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9E5AB-3323-4956-8A96-CA6ED8C0BD79}" type="datetimeFigureOut">
              <a:rPr lang="tr-TR"/>
              <a:pPr>
                <a:defRPr/>
              </a:pPr>
              <a:t>13.05.2011</a:t>
            </a:fld>
            <a:endParaRPr lang="tr-TR"/>
          </a:p>
        </p:txBody>
      </p:sp>
      <p:sp>
        <p:nvSpPr>
          <p:cNvPr id="10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1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63193E-7F3D-49AB-A298-9FA290ECEE6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CF2F0-5AD9-4157-8C68-C39F59985723}" type="datetimeFigureOut">
              <a:rPr lang="tr-TR"/>
              <a:pPr>
                <a:defRPr/>
              </a:pPr>
              <a:t>13.05.2011</a:t>
            </a:fld>
            <a:endParaRPr lang="tr-TR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F3ABB-C640-4AB4-98E3-C02BCBD75CE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1300D-1853-4D55-9652-27DBAF5DD23C}" type="datetimeFigureOut">
              <a:rPr lang="tr-TR"/>
              <a:pPr>
                <a:defRPr/>
              </a:pPr>
              <a:t>13.05.2011</a:t>
            </a:fld>
            <a:endParaRPr lang="tr-TR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5AFE8-7EFF-4D9B-A80B-5B7EFE4AC99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8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1029" name="29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23667D0-2451-4047-9F44-54696463B196}" type="datetimeFigureOut">
              <a:rPr lang="tr-TR"/>
              <a:pPr>
                <a:defRPr/>
              </a:pPr>
              <a:t>13.05.2011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BF1468-4ED7-4E33-9000-6B20ED66780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pSp>
        <p:nvGrpSpPr>
          <p:cNvPr id="1033" name="1 Grup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9" r:id="rId2"/>
    <p:sldLayoutId id="2147483698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9" r:id="rId9"/>
    <p:sldLayoutId id="2147483695" r:id="rId10"/>
    <p:sldLayoutId id="214748369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57158" y="3357562"/>
            <a:ext cx="8572560" cy="1828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dirty="0" smtClean="0"/>
              <a:t>IŞIK ve SES</a:t>
            </a:r>
            <a:endParaRPr lang="tr-TR" dirty="0"/>
          </a:p>
        </p:txBody>
      </p:sp>
      <p:pic>
        <p:nvPicPr>
          <p:cNvPr id="5123" name="Picture 2" descr="C:\Users\MUSTAFA\Desktop\strateji\LOGOMUZ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3275" y="298450"/>
            <a:ext cx="4597400" cy="344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1 Başlık"/>
          <p:cNvSpPr txBox="1">
            <a:spLocks/>
          </p:cNvSpPr>
          <p:nvPr/>
        </p:nvSpPr>
        <p:spPr>
          <a:xfrm>
            <a:off x="285720" y="5214950"/>
            <a:ext cx="8572560" cy="685792"/>
          </a:xfrm>
          <a:prstGeom prst="rect">
            <a:avLst/>
          </a:prstGeom>
          <a:ln>
            <a:noFill/>
          </a:ln>
        </p:spPr>
        <p:txBody>
          <a:bodyPr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r-TR" sz="3200" b="1" dirty="0" smtClean="0">
                <a:solidFill>
                  <a:srgbClr val="FF00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Sesin Soğurulması</a:t>
            </a:r>
            <a:endParaRPr lang="tr-TR" sz="3200" b="1" dirty="0">
              <a:solidFill>
                <a:srgbClr val="FF000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125" name="5 Metin kutusu"/>
          <p:cNvSpPr txBox="1">
            <a:spLocks noChangeArrowheads="1"/>
          </p:cNvSpPr>
          <p:nvPr/>
        </p:nvSpPr>
        <p:spPr bwMode="auto">
          <a:xfrm>
            <a:off x="6500813" y="6215063"/>
            <a:ext cx="26431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b="1" i="1" dirty="0">
                <a:solidFill>
                  <a:schemeClr val="bg1"/>
                </a:solidFill>
                <a:latin typeface="Constantia" pitchFamily="18" charset="0"/>
              </a:rPr>
              <a:t>Mustafa ÇELİK</a:t>
            </a:r>
          </a:p>
        </p:txBody>
      </p:sp>
      <p:pic>
        <p:nvPicPr>
          <p:cNvPr id="1026" name="Picture 2" descr="D:\FLASH OLARAK DÜZENLENENCEK SUNULAR\özgün slayttt\66\ÜNİTE 7 IŞIK ve SES\fenci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00006"/>
            <a:ext cx="1300112" cy="45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285859"/>
            <a:ext cx="9115944" cy="4789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571613"/>
            <a:ext cx="4686304" cy="4752988"/>
          </a:xfrm>
        </p:spPr>
        <p:txBody>
          <a:bodyPr/>
          <a:lstStyle/>
          <a:p>
            <a:r>
              <a:rPr lang="tr-TR" dirty="0" smtClean="0"/>
              <a:t>Ses, sert ve düz yüzeylerden yansır.</a:t>
            </a:r>
          </a:p>
          <a:p>
            <a:r>
              <a:rPr lang="tr-TR" dirty="0" smtClean="0"/>
              <a:t>Sesi soğurmak için gözenekli ve pürüzlü yüzeylerin tercih edilmesi sesin yansıma özelliğini en aza indirmek içindir.</a:t>
            </a:r>
          </a:p>
          <a:p>
            <a:r>
              <a:rPr lang="tr-TR" dirty="0" smtClean="0"/>
              <a:t>Halı, kilim, perde, kumaş ve mobilyalar sesi soğurur.</a:t>
            </a:r>
            <a:endParaRPr lang="tr-TR" dirty="0"/>
          </a:p>
        </p:txBody>
      </p:sp>
      <p:pic>
        <p:nvPicPr>
          <p:cNvPr id="2050" name="Picture 2" descr="C:\Users\MUSTAFA\Desktop\isitme-bozuklug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2143116"/>
            <a:ext cx="3731585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1000108"/>
            <a:ext cx="8143932" cy="5143536"/>
          </a:xfrm>
        </p:spPr>
        <p:txBody>
          <a:bodyPr/>
          <a:lstStyle/>
          <a:p>
            <a:r>
              <a:rPr lang="tr-TR" dirty="0" smtClean="0"/>
              <a:t>Yüzeylerde soğurulan sesin bir kısmı ısı enerjisine dönüşür. Ortamda çok az miktarda sıcaklık artışı olur.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es-ES" dirty="0" smtClean="0"/>
              <a:t>Bir binanın duvarları </a:t>
            </a:r>
            <a:endParaRPr lang="tr-TR" dirty="0" smtClean="0"/>
          </a:p>
          <a:p>
            <a:pPr>
              <a:buNone/>
            </a:pPr>
            <a:r>
              <a:rPr lang="es-ES" dirty="0" smtClean="0"/>
              <a:t>ve tabanları</a:t>
            </a:r>
            <a:r>
              <a:rPr lang="tr-TR" dirty="0" smtClean="0"/>
              <a:t> yapılırken</a:t>
            </a:r>
          </a:p>
          <a:p>
            <a:pPr>
              <a:buNone/>
            </a:pPr>
            <a:r>
              <a:rPr lang="tr-TR" dirty="0" smtClean="0"/>
              <a:t>ses geçirmemesine </a:t>
            </a:r>
          </a:p>
          <a:p>
            <a:pPr>
              <a:buNone/>
            </a:pPr>
            <a:r>
              <a:rPr lang="tr-TR" dirty="0" smtClean="0"/>
              <a:t>önem verilmelidir.</a:t>
            </a: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143248"/>
            <a:ext cx="4932241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500175"/>
            <a:ext cx="4329114" cy="4824426"/>
          </a:xfrm>
        </p:spPr>
        <p:txBody>
          <a:bodyPr/>
          <a:lstStyle/>
          <a:p>
            <a:r>
              <a:rPr lang="tr-TR" dirty="0" smtClean="0"/>
              <a:t>Arabaların egzozlarındaki susturucular ses şiddetini azaltmak için art arda odacık yapılarak ya da sesi soğurucu bir madde ile kaplanarak tasarlanmıştır. </a:t>
            </a:r>
          </a:p>
          <a:p>
            <a:r>
              <a:rPr lang="tr-TR" dirty="0" smtClean="0"/>
              <a:t>Bu odacıklar veya ses soğurucu maddeler oluşan motor sesinin büyük bir kısmını hapseder.</a:t>
            </a:r>
            <a:endParaRPr lang="tr-T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2967" y="2143116"/>
            <a:ext cx="4291033" cy="2628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737"/>
            <a:ext cx="4114800" cy="2286015"/>
          </a:xfrm>
        </p:spPr>
        <p:txBody>
          <a:bodyPr/>
          <a:lstStyle/>
          <a:p>
            <a:r>
              <a:rPr lang="tr-TR" dirty="0" smtClean="0"/>
              <a:t>Soluduğumuz havayı temizledikleri gibi şehir gürültüsünün büyük bir kısmı bu yeşil alanlar tarafından soğurulur.</a:t>
            </a:r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253908">
            <a:off x="4524915" y="1997483"/>
            <a:ext cx="4202891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929066"/>
            <a:ext cx="367665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737"/>
            <a:ext cx="4614866" cy="4895864"/>
          </a:xfrm>
        </p:spPr>
        <p:txBody>
          <a:bodyPr/>
          <a:lstStyle/>
          <a:p>
            <a:r>
              <a:rPr lang="tr-TR" dirty="0" smtClean="0"/>
              <a:t>Ay'da yürüyen astronot arkasından yaklaşmakta olan uzay aracının çıkardığı sesleri duyamaz.</a:t>
            </a:r>
          </a:p>
          <a:p>
            <a:r>
              <a:rPr lang="tr-TR" dirty="0" smtClean="0"/>
              <a:t>Astronotlar, uzayda karşılıklı olarak birbirleri ile konuşamazlar.</a:t>
            </a:r>
          </a:p>
          <a:p>
            <a:r>
              <a:rPr lang="tr-TR" dirty="0" smtClean="0"/>
              <a:t>Gök cisimlerinde meydana gelen şiddetli patlamaların sesleri Dünya'mıza kadar ulaşamaz.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2000240"/>
            <a:ext cx="388422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1428736"/>
            <a:ext cx="279540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1357298"/>
            <a:ext cx="6257940" cy="4895864"/>
          </a:xfrm>
        </p:spPr>
        <p:txBody>
          <a:bodyPr/>
          <a:lstStyle/>
          <a:p>
            <a:r>
              <a:rPr lang="tr-TR" dirty="0" smtClean="0"/>
              <a:t>Gaz taneciklerinin aralarındaki boşluklar fazladır. Sıvıları oluşturan tanecikler arasındaki boşluklar gazlara göre daha azdır. Katılardaki tanecikler ise birbirlerine temas etmektedir. Uzay ise boşluktur, yani tanecik yoktur.</a:t>
            </a:r>
          </a:p>
          <a:p>
            <a:r>
              <a:rPr lang="tr-TR" dirty="0" smtClean="0"/>
              <a:t>Maddesel ortamlarda sesin iletilebilmesi için maddeyi oluşturan taneciklerin titreşim hareketiyle enerjilerini aktarmaları gerekir. Uzay boşluk olduğu için uzayda ses iletilmez.</a:t>
            </a: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214422"/>
            <a:ext cx="8401080" cy="5286412"/>
          </a:xfrm>
        </p:spPr>
        <p:txBody>
          <a:bodyPr/>
          <a:lstStyle/>
          <a:p>
            <a:r>
              <a:rPr lang="tr-TR" dirty="0" smtClean="0"/>
              <a:t>Sesin yayılabilmesi için</a:t>
            </a:r>
          </a:p>
          <a:p>
            <a:pPr>
              <a:buNone/>
            </a:pPr>
            <a:r>
              <a:rPr lang="tr-TR" dirty="0" smtClean="0"/>
              <a:t>	maddeyi oluşturan </a:t>
            </a:r>
          </a:p>
          <a:p>
            <a:pPr>
              <a:buNone/>
            </a:pPr>
            <a:r>
              <a:rPr lang="tr-TR" dirty="0" smtClean="0"/>
              <a:t>	taneciklerin titreşimleri </a:t>
            </a:r>
          </a:p>
          <a:p>
            <a:pPr>
              <a:buNone/>
            </a:pPr>
            <a:r>
              <a:rPr lang="tr-TR" dirty="0" smtClean="0"/>
              <a:t>	iletmesi gerekir. </a:t>
            </a:r>
          </a:p>
          <a:p>
            <a:pPr>
              <a:buNone/>
            </a:pPr>
            <a:r>
              <a:rPr lang="tr-TR" dirty="0" smtClean="0"/>
              <a:t>	Bu nedenle boşlukta sesin </a:t>
            </a:r>
          </a:p>
          <a:p>
            <a:pPr>
              <a:buNone/>
            </a:pPr>
            <a:r>
              <a:rPr lang="tr-TR" dirty="0" smtClean="0"/>
              <a:t>	yayılması mümkün değildir.</a:t>
            </a:r>
          </a:p>
          <a:p>
            <a:r>
              <a:rPr lang="tr-TR" dirty="0" smtClean="0"/>
              <a:t>Ses en hızlı katılarda, sonra sıvılarda, en yavaş gazlarda yayılır. </a:t>
            </a:r>
          </a:p>
          <a:p>
            <a:r>
              <a:rPr lang="tr-TR" dirty="0" smtClean="0"/>
              <a:t>Ses, madde ile karşılaştığında geçme, yansıma ve soğurulma olayları aynı anda gerçekleşebilir.</a:t>
            </a:r>
          </a:p>
          <a:p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357298"/>
            <a:ext cx="351550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85794"/>
            <a:ext cx="4643470" cy="337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4214818"/>
            <a:ext cx="3000396" cy="2470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1500174"/>
            <a:ext cx="2557469" cy="472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561990"/>
          </a:xfrm>
        </p:spPr>
        <p:txBody>
          <a:bodyPr/>
          <a:lstStyle/>
          <a:p>
            <a:pPr algn="ctr"/>
            <a:r>
              <a:rPr lang="tr-TR" sz="3200" dirty="0" smtClean="0"/>
              <a:t>Akustik Uygulamalar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571613"/>
            <a:ext cx="8229600" cy="4752988"/>
          </a:xfrm>
        </p:spPr>
        <p:txBody>
          <a:bodyPr/>
          <a:lstStyle/>
          <a:p>
            <a:r>
              <a:rPr lang="tr-TR" dirty="0" smtClean="0"/>
              <a:t>Bir futbol maçında hakemin düdüğü stadyumun her yerinden duyulabilir.</a:t>
            </a:r>
          </a:p>
          <a:p>
            <a:r>
              <a:rPr lang="tr-TR" dirty="0" smtClean="0"/>
              <a:t>Tiyatro, sinema, toplantı ve konser salonları aşağıdan yukarıya doğru eğimli yapılır. Koltuklarla girinti ve çıkıntılar oluşturulur.</a:t>
            </a:r>
          </a:p>
          <a:p>
            <a:r>
              <a:rPr lang="tr-TR" dirty="0" smtClean="0"/>
              <a:t>Ses sanatçıları, kasetlerini, yalıtımı özel olarak yapılmış stüdyolarda </a:t>
            </a:r>
            <a:r>
              <a:rPr lang="sv-SE" dirty="0" smtClean="0"/>
              <a:t>doldururlar. Bu stüdyolar, akustik mühendisleri tarafından tasarlanır.</a:t>
            </a:r>
          </a:p>
          <a:p>
            <a:r>
              <a:rPr lang="tr-TR" b="1" dirty="0" smtClean="0"/>
              <a:t>Akustik</a:t>
            </a:r>
            <a:r>
              <a:rPr lang="tr-TR" dirty="0" smtClean="0"/>
              <a:t>, sesin meydana gelişi, yayılması, duyulması ve özellikleri ile ilgilenen bilim dalıdır.</a:t>
            </a: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2 İçerik Yer Tutucusu"/>
          <p:cNvSpPr>
            <a:spLocks noGrp="1"/>
          </p:cNvSpPr>
          <p:nvPr>
            <p:ph idx="1"/>
          </p:nvPr>
        </p:nvSpPr>
        <p:spPr>
          <a:xfrm>
            <a:off x="0" y="2332038"/>
            <a:ext cx="9144000" cy="4525962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tr-TR" sz="4800" b="1" i="1" dirty="0" smtClean="0"/>
              <a:t>Mustafa ÇELİK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tr-TR" sz="4800" b="1" i="1" dirty="0" smtClean="0"/>
              <a:t>Fen ve Teknoloji Öğretmeni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tr-TR" sz="4800" b="1" i="1" dirty="0" smtClean="0"/>
              <a:t>Türk Telekom YİBO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tr-TR" sz="4800" b="1" i="1" dirty="0" smtClean="0"/>
              <a:t>Digor/KARS</a:t>
            </a:r>
          </a:p>
        </p:txBody>
      </p:sp>
      <p:pic>
        <p:nvPicPr>
          <p:cNvPr id="7171" name="Picture 2" descr="C:\Users\MUSTAFA\Desktop\strateji\LOGOMUZ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9700" y="79375"/>
            <a:ext cx="3500438" cy="262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D:\FLASH OLARAK DÜZENLENENCEK SUNULAR\özgün slayttt\66\ÜNİTE 7 IŞIK ve SES\fenci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70" y="6381328"/>
            <a:ext cx="1389315" cy="48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774</TotalTime>
  <Words>288</Words>
  <Application>Microsoft Office PowerPoint</Application>
  <PresentationFormat>Ekran Gösterisi (4:3)</PresentationFormat>
  <Paragraphs>39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Akış</vt:lpstr>
      <vt:lpstr>IŞIK ve SES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Akustik Uygulamalar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İNSANLARDA ÜREME, BÜYÜME ve GELİŞME</dc:title>
  <dc:creator>MUSTAFA</dc:creator>
  <cp:lastModifiedBy>fikret ünlü</cp:lastModifiedBy>
  <cp:revision>108</cp:revision>
  <dcterms:created xsi:type="dcterms:W3CDTF">2010-10-03T19:43:53Z</dcterms:created>
  <dcterms:modified xsi:type="dcterms:W3CDTF">2011-05-13T17:53:34Z</dcterms:modified>
</cp:coreProperties>
</file>