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039" autoAdjust="0"/>
    <p:restoredTop sz="94660"/>
  </p:normalViewPr>
  <p:slideViewPr>
    <p:cSldViewPr>
      <p:cViewPr>
        <p:scale>
          <a:sx n="75" d="100"/>
          <a:sy n="75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08.11.2012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4632" cy="3672407"/>
          </a:xfrm>
        </p:spPr>
        <p:txBody>
          <a:bodyPr>
            <a:noAutofit/>
          </a:bodyPr>
          <a:lstStyle/>
          <a:p>
            <a:r>
              <a:rPr lang="tr-TR" sz="6000" b="1" dirty="0"/>
              <a:t>Yeni SBS Neler Getiriyor</a:t>
            </a:r>
            <a:r>
              <a:rPr lang="tr-TR" sz="6000" b="1" dirty="0" smtClean="0"/>
              <a:t>?</a:t>
            </a:r>
            <a:r>
              <a:rPr lang="tr-TR" sz="6000" b="1" dirty="0"/>
              <a:t> </a:t>
            </a:r>
            <a:r>
              <a:rPr lang="tr-TR" sz="6000" b="1" dirty="0" smtClean="0"/>
              <a:t/>
            </a:r>
            <a:br>
              <a:rPr lang="tr-TR" sz="6000" b="1" dirty="0" smtClean="0"/>
            </a:br>
            <a:r>
              <a:rPr lang="tr-TR" sz="6000" b="1" dirty="0" smtClean="0"/>
              <a:t/>
            </a:r>
            <a:br>
              <a:rPr lang="tr-TR" sz="6000" b="1" dirty="0" smtClean="0"/>
            </a:br>
            <a:r>
              <a:rPr lang="tr-TR" sz="6000" b="1" dirty="0" smtClean="0">
                <a:solidFill>
                  <a:schemeClr val="tx1"/>
                </a:solidFill>
              </a:rPr>
              <a:t>10 </a:t>
            </a:r>
            <a:r>
              <a:rPr lang="tr-TR" sz="6000" b="1" dirty="0">
                <a:solidFill>
                  <a:schemeClr val="tx1"/>
                </a:solidFill>
              </a:rPr>
              <a:t>Soruda Yeni Sınav Sistemi...</a:t>
            </a:r>
          </a:p>
        </p:txBody>
      </p:sp>
    </p:spTree>
    <p:extLst>
      <p:ext uri="{BB962C8B-B14F-4D97-AF65-F5344CB8AC3E}">
        <p14:creationId xmlns:p14="http://schemas.microsoft.com/office/powerpoint/2010/main" val="50670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b="1" dirty="0"/>
              <a:t>Yeni </a:t>
            </a:r>
            <a:r>
              <a:rPr lang="tr-TR" sz="4000" b="1" dirty="0" err="1"/>
              <a:t>SBS’de</a:t>
            </a:r>
            <a:r>
              <a:rPr lang="tr-TR" sz="4000" b="1" dirty="0"/>
              <a:t> öğrencilere </a:t>
            </a:r>
            <a:r>
              <a:rPr lang="tr-TR" sz="4000" b="1" dirty="0">
                <a:solidFill>
                  <a:srgbClr val="FF0000"/>
                </a:solidFill>
              </a:rPr>
              <a:t>100 </a:t>
            </a:r>
            <a:r>
              <a:rPr lang="tr-TR" sz="4000" b="1" dirty="0"/>
              <a:t>soru sorulacak ve </a:t>
            </a:r>
            <a:r>
              <a:rPr lang="tr-TR" sz="4000" b="1" dirty="0">
                <a:solidFill>
                  <a:srgbClr val="FF0000"/>
                </a:solidFill>
              </a:rPr>
              <a:t>120 dakika</a:t>
            </a:r>
            <a:r>
              <a:rPr lang="tr-TR" sz="4000" b="1" dirty="0"/>
              <a:t> süre verilecektir.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SBS’de</a:t>
            </a:r>
            <a:r>
              <a:rPr lang="tr-TR" b="1" dirty="0"/>
              <a:t> kaç soru sorulacak?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523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r>
              <a:rPr lang="tr-TR" sz="4400" b="1" dirty="0"/>
              <a:t>Yeni SBS de eskiden olduğu gibi yine her yıl </a:t>
            </a:r>
            <a:r>
              <a:rPr lang="tr-TR" sz="4400" b="1" dirty="0">
                <a:solidFill>
                  <a:srgbClr val="FF0000"/>
                </a:solidFill>
              </a:rPr>
              <a:t>haziran </a:t>
            </a:r>
            <a:r>
              <a:rPr lang="tr-TR" sz="4400" b="1" dirty="0">
                <a:solidFill>
                  <a:schemeClr val="tx2">
                    <a:lumMod val="75000"/>
                  </a:schemeClr>
                </a:solidFill>
              </a:rPr>
              <a:t>ayında</a:t>
            </a:r>
            <a:r>
              <a:rPr lang="tr-TR" sz="4400" b="1" dirty="0">
                <a:solidFill>
                  <a:schemeClr val="tx1"/>
                </a:solidFill>
              </a:rPr>
              <a:t> </a:t>
            </a:r>
            <a:r>
              <a:rPr lang="tr-TR" sz="4400" b="1" dirty="0"/>
              <a:t>merkezi sistemle yapılacak.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SBS ne zaman yapılacak?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735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200" b="1" dirty="0"/>
              <a:t>Ortaöğrenime yerleştirme, eskiden olduğu gibi yine öğrencilerin tercih başvuruları, ve </a:t>
            </a:r>
            <a:r>
              <a:rPr lang="tr-TR" sz="3200" b="1" dirty="0">
                <a:solidFill>
                  <a:srgbClr val="FF0000"/>
                </a:solidFill>
              </a:rPr>
              <a:t>OYP (Ortaöğrenime Yerleştirme Puanı)</a:t>
            </a:r>
            <a:r>
              <a:rPr lang="tr-TR" sz="3200" b="1" dirty="0"/>
              <a:t> ile </a:t>
            </a:r>
            <a:r>
              <a:rPr lang="tr-TR" sz="3200" b="1" dirty="0">
                <a:solidFill>
                  <a:srgbClr val="FF0000"/>
                </a:solidFill>
              </a:rPr>
              <a:t>puan üstünlüğü</a:t>
            </a:r>
            <a:r>
              <a:rPr lang="tr-TR" sz="3200" b="1" dirty="0"/>
              <a:t> esasına dayalı olarak, </a:t>
            </a:r>
            <a:r>
              <a:rPr lang="tr-TR" sz="3200" b="1" dirty="0">
                <a:solidFill>
                  <a:srgbClr val="FF0000"/>
                </a:solidFill>
              </a:rPr>
              <a:t>okulların </a:t>
            </a:r>
            <a:r>
              <a:rPr lang="tr-TR" sz="3200" b="1" dirty="0" smtClean="0">
                <a:solidFill>
                  <a:srgbClr val="FF0000"/>
                </a:solidFill>
              </a:rPr>
              <a:t>kontenjanlarına</a:t>
            </a:r>
            <a:r>
              <a:rPr lang="tr-TR" sz="3200" b="1" dirty="0" smtClean="0"/>
              <a:t> </a:t>
            </a:r>
            <a:r>
              <a:rPr lang="tr-TR" sz="3200" b="1" dirty="0"/>
              <a:t>göre, </a:t>
            </a:r>
            <a:r>
              <a:rPr lang="tr-TR" sz="3200" b="1" dirty="0" smtClean="0"/>
              <a:t>merkezi </a:t>
            </a:r>
            <a:r>
              <a:rPr lang="tr-TR" sz="3200" b="1" dirty="0"/>
              <a:t>sistemle yapılacak.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Öğrenciler, liselere (Ortaöğretim Kurumlarına) nasıl yerleştirilecek?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339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4077072"/>
            <a:ext cx="7408333" cy="204909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tr-TR" dirty="0" smtClean="0"/>
              <a:t>Hazırlayanlar: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3800" dirty="0" smtClean="0"/>
              <a:t>Türkçe Öğretmeni</a:t>
            </a:r>
          </a:p>
          <a:p>
            <a:pPr marL="0" indent="0">
              <a:buNone/>
            </a:pPr>
            <a:r>
              <a:rPr lang="tr-TR" sz="3800" dirty="0" smtClean="0"/>
              <a:t>Mücahit PALA</a:t>
            </a:r>
          </a:p>
          <a:p>
            <a:pPr marL="0" indent="0">
              <a:buNone/>
            </a:pPr>
            <a:endParaRPr lang="tr-TR" sz="3800" dirty="0"/>
          </a:p>
          <a:p>
            <a:pPr marL="581343" lvl="2" indent="0">
              <a:buNone/>
            </a:pPr>
            <a:r>
              <a:rPr lang="tr-TR" sz="3800" dirty="0" smtClean="0"/>
              <a:t>                 Fen ve Teknoloji Öğretmeni</a:t>
            </a:r>
          </a:p>
          <a:p>
            <a:pPr marL="581343" lvl="2" indent="0">
              <a:buNone/>
            </a:pPr>
            <a:r>
              <a:rPr lang="tr-TR" sz="3800" dirty="0" smtClean="0"/>
              <a:t>                 Rıdvan OSMA</a:t>
            </a:r>
            <a:endParaRPr lang="tr-TR" sz="38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7200" b="1" dirty="0" smtClean="0"/>
              <a:t>Unutmayın !</a:t>
            </a:r>
            <a:endParaRPr lang="tr-TR" sz="7200" b="1" dirty="0"/>
          </a:p>
        </p:txBody>
      </p:sp>
      <p:sp>
        <p:nvSpPr>
          <p:cNvPr id="4" name="Metin kutusu 3"/>
          <p:cNvSpPr txBox="1"/>
          <p:nvPr/>
        </p:nvSpPr>
        <p:spPr>
          <a:xfrm>
            <a:off x="683568" y="1700808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KAZANDIĞINIZ HER BAŞARI ÖĞRETMENLERİNİZ İÇİN BİR ÖVÜNÇ KAYNAĞIDIR…</a:t>
            </a:r>
            <a:endParaRPr lang="tr-TR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41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120680"/>
          </a:xfrm>
        </p:spPr>
        <p:txBody>
          <a:bodyPr>
            <a:normAutofit lnSpcReduction="10000"/>
          </a:bodyPr>
          <a:lstStyle/>
          <a:p>
            <a:r>
              <a:rPr lang="tr-TR" sz="3600" b="1" dirty="0"/>
              <a:t>Üç basamaklı </a:t>
            </a:r>
            <a:r>
              <a:rPr lang="tr-TR" sz="3600" b="1" dirty="0" err="1"/>
              <a:t>SBS’nin</a:t>
            </a:r>
            <a:r>
              <a:rPr lang="tr-TR" sz="3600" b="1" dirty="0"/>
              <a:t> kaldırılmasından sonra onun yerine getirilecek olan yeni sınav sisteminin ayrıntıları belli oldu. </a:t>
            </a:r>
            <a:endParaRPr lang="tr-TR" sz="3600" b="1" dirty="0" smtClean="0"/>
          </a:p>
          <a:p>
            <a:endParaRPr lang="tr-TR" sz="3600" dirty="0" smtClean="0"/>
          </a:p>
          <a:p>
            <a:r>
              <a:rPr lang="tr-TR" sz="3600" b="1" dirty="0" smtClean="0"/>
              <a:t>Yeni </a:t>
            </a:r>
            <a:r>
              <a:rPr lang="tr-TR" sz="3600" b="1" dirty="0"/>
              <a:t>SBS Sistemiyle</a:t>
            </a:r>
            <a:r>
              <a:rPr lang="tr-TR" sz="3600" dirty="0"/>
              <a:t> sadece 8. Sınıflar sınava girecek.</a:t>
            </a:r>
            <a:br>
              <a:rPr lang="tr-TR" sz="3600" dirty="0"/>
            </a:br>
            <a:r>
              <a:rPr lang="tr-TR" sz="3600" dirty="0"/>
              <a:t>Böylece 2012-2013 öğretim yılından başlayarak öğrenciler 8. sınıfta yapılacak olan Tek Sınavla liselere geçiş yapacaklar.</a:t>
            </a:r>
            <a:br>
              <a:rPr lang="tr-TR" sz="3600" dirty="0"/>
            </a:br>
            <a:endParaRPr lang="tr-TR" sz="3600" dirty="0"/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5480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200" b="1" dirty="0"/>
              <a:t>2011-2012 öğretim yılı sonunda 8. sınıflar son kez eski sisteme göre sınava girecek. Böylece </a:t>
            </a:r>
            <a:r>
              <a:rPr lang="tr-TR" sz="3200" b="1" dirty="0">
                <a:solidFill>
                  <a:srgbClr val="FF0000"/>
                </a:solidFill>
              </a:rPr>
              <a:t>üç basamaklı SBS sistemi sona ermiş olacak</a:t>
            </a:r>
            <a:r>
              <a:rPr lang="tr-TR" sz="3200" b="1" dirty="0"/>
              <a:t>.</a:t>
            </a:r>
          </a:p>
          <a:p>
            <a:r>
              <a:rPr lang="tr-TR" sz="3200" b="1" dirty="0"/>
              <a:t>Bu öğretim yılında 6. ve 7. sınıfta okuyan öğrenciler 8. Sınıfta </a:t>
            </a:r>
            <a:r>
              <a:rPr lang="tr-TR" sz="3200" b="1" dirty="0" smtClean="0"/>
              <a:t>girecekleri </a:t>
            </a:r>
            <a:r>
              <a:rPr lang="tr-TR" sz="3200" b="1" dirty="0"/>
              <a:t>Yeni </a:t>
            </a:r>
            <a:r>
              <a:rPr lang="tr-TR" sz="3200" b="1" dirty="0" err="1"/>
              <a:t>SBS’ye</a:t>
            </a:r>
            <a:r>
              <a:rPr lang="tr-TR" sz="3200" b="1" dirty="0"/>
              <a:t> katılacaklar.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TEK SINAV SİSTEMİ NELER GETİRİYOR?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63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844824"/>
            <a:ext cx="8568952" cy="4536504"/>
          </a:xfrm>
        </p:spPr>
        <p:txBody>
          <a:bodyPr>
            <a:noAutofit/>
          </a:bodyPr>
          <a:lstStyle/>
          <a:p>
            <a:r>
              <a:rPr lang="tr-TR" b="1" dirty="0"/>
              <a:t>8. sınıf sonunda yapılacak olan SBS, 700 puan üzerinden değerlendirilecek. </a:t>
            </a: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(</a:t>
            </a:r>
            <a:r>
              <a:rPr lang="tr-TR" b="1" dirty="0"/>
              <a:t>Eski </a:t>
            </a:r>
            <a:r>
              <a:rPr lang="tr-TR" b="1" dirty="0" err="1"/>
              <a:t>SBS’de</a:t>
            </a:r>
            <a:r>
              <a:rPr lang="tr-TR" b="1" dirty="0"/>
              <a:t> bu 500 puandı</a:t>
            </a:r>
            <a:r>
              <a:rPr lang="tr-TR" b="1" dirty="0" smtClean="0"/>
              <a:t>.)</a:t>
            </a:r>
          </a:p>
          <a:p>
            <a:r>
              <a:rPr lang="tr-TR" b="1" dirty="0" smtClean="0"/>
              <a:t>Yeni </a:t>
            </a:r>
            <a:r>
              <a:rPr lang="tr-TR" b="1" dirty="0" err="1"/>
              <a:t>SBS’de</a:t>
            </a:r>
            <a:r>
              <a:rPr lang="tr-TR" b="1" dirty="0"/>
              <a:t>, 6-7 ve 8. sınıf sonunda hesaplanacak olan Yılsonu Başarı Puanlarının yarısı (%50’si) doğrudan Ortaöğretim Yerleştirme Puanına (</a:t>
            </a:r>
            <a:r>
              <a:rPr lang="tr-TR" b="1" dirty="0" err="1"/>
              <a:t>OYP’ye</a:t>
            </a:r>
            <a:r>
              <a:rPr lang="tr-TR" b="1" dirty="0"/>
              <a:t>) eklenecek.</a:t>
            </a:r>
          </a:p>
          <a:p>
            <a:r>
              <a:rPr lang="tr-TR" b="1" dirty="0"/>
              <a:t>Öğrencinin 6, 7 ve 8. Sınıf, </a:t>
            </a:r>
            <a:r>
              <a:rPr lang="tr-TR" b="1" dirty="0">
                <a:solidFill>
                  <a:srgbClr val="FF0000"/>
                </a:solidFill>
              </a:rPr>
              <a:t>Yılsonu Başarı Puanları (YBP) her sınıf için 100 üzerinden hesaplanacak </a:t>
            </a:r>
            <a:r>
              <a:rPr lang="tr-TR" b="1" dirty="0"/>
              <a:t>ve </a:t>
            </a:r>
            <a:r>
              <a:rPr lang="tr-TR" b="1" dirty="0">
                <a:solidFill>
                  <a:srgbClr val="FF0000"/>
                </a:solidFill>
              </a:rPr>
              <a:t>700 puanlı SBS ile birleştirilecek</a:t>
            </a:r>
            <a:r>
              <a:rPr lang="tr-TR" b="1" dirty="0"/>
              <a:t>. Bu şekilde elde edilen puan toplamı ikiye bölünerek OYP bulunacak.</a:t>
            </a:r>
          </a:p>
          <a:p>
            <a:r>
              <a:rPr lang="tr-TR" b="1" dirty="0" smtClean="0"/>
              <a:t>Bu </a:t>
            </a:r>
            <a:r>
              <a:rPr lang="tr-TR" b="1" dirty="0"/>
              <a:t>sistemde öğrencinin okul başarısı; sonuç olarak </a:t>
            </a:r>
            <a:r>
              <a:rPr lang="tr-TR" b="1" dirty="0" err="1"/>
              <a:t>OYP’yi</a:t>
            </a:r>
            <a:r>
              <a:rPr lang="tr-TR" b="1" dirty="0"/>
              <a:t> % 30 etkilerken</a:t>
            </a:r>
            <a:r>
              <a:rPr lang="tr-TR" b="1" dirty="0">
                <a:solidFill>
                  <a:srgbClr val="FF0000"/>
                </a:solidFill>
              </a:rPr>
              <a:t> SBS başarısı % 70 etkili olacak</a:t>
            </a:r>
            <a:r>
              <a:rPr lang="tr-TR" b="1" dirty="0" smtClean="0">
                <a:solidFill>
                  <a:srgbClr val="FF0000"/>
                </a:solidFill>
              </a:rPr>
              <a:t>.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SEVİYE BELİRLEME SINAVI (SBS) 2013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88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3284984"/>
            <a:ext cx="8229600" cy="2736304"/>
          </a:xfrm>
        </p:spPr>
        <p:txBody>
          <a:bodyPr>
            <a:noAutofit/>
          </a:bodyPr>
          <a:lstStyle/>
          <a:p>
            <a:r>
              <a:rPr lang="tr-TR" sz="3600" b="1" dirty="0" err="1"/>
              <a:t>OKS’de</a:t>
            </a:r>
            <a:r>
              <a:rPr lang="tr-TR" sz="3600" b="1" dirty="0"/>
              <a:t> son üç yılın; 6, 7, ve 8. sınıf müfredatından sorular gelirken yeni </a:t>
            </a:r>
            <a:r>
              <a:rPr lang="tr-TR" sz="3600" b="1" dirty="0" err="1"/>
              <a:t>SBS’de</a:t>
            </a:r>
            <a:r>
              <a:rPr lang="tr-TR" sz="3600" b="1" dirty="0"/>
              <a:t> sadece 8. Sınıf konularından soru gelecek.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“Tek </a:t>
            </a:r>
            <a:r>
              <a:rPr lang="tr-TR" b="1" dirty="0"/>
              <a:t>SBS”’</a:t>
            </a:r>
            <a:r>
              <a:rPr lang="tr-TR" b="1" dirty="0" err="1"/>
              <a:t>nin</a:t>
            </a:r>
            <a:r>
              <a:rPr lang="tr-TR" b="1" dirty="0"/>
              <a:t> </a:t>
            </a:r>
            <a:r>
              <a:rPr lang="tr-TR" b="1" dirty="0" err="1"/>
              <a:t>OKS’den</a:t>
            </a:r>
            <a:r>
              <a:rPr lang="tr-TR" b="1" dirty="0"/>
              <a:t> farkı nedir?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016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SBS'de</a:t>
            </a:r>
            <a:r>
              <a:rPr lang="tr-TR" b="1" dirty="0"/>
              <a:t> testlerin ağırlık katsayıları nasıl olacak?</a:t>
            </a:r>
            <a:endParaRPr lang="tr-TR" dirty="0"/>
          </a:p>
        </p:txBody>
      </p:sp>
      <p:pic>
        <p:nvPicPr>
          <p:cNvPr id="1026" name="Picture 2" descr="C:\Users\bidi\Desktop\sbs_2012_standart_pu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780928"/>
            <a:ext cx="5056187" cy="364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796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600" b="1" dirty="0"/>
              <a:t>SBS puanı 100-700 aralığında gelecek. Böylece hem </a:t>
            </a:r>
            <a:r>
              <a:rPr lang="tr-TR" sz="3600" b="1" dirty="0">
                <a:solidFill>
                  <a:srgbClr val="FF0000"/>
                </a:solidFill>
              </a:rPr>
              <a:t>her üç yılın okul başarısı (YBP) </a:t>
            </a:r>
            <a:r>
              <a:rPr lang="tr-TR" sz="3600" b="1" dirty="0"/>
              <a:t>(100) tam puan hem de </a:t>
            </a:r>
            <a:r>
              <a:rPr lang="tr-TR" sz="3600" b="1" dirty="0" err="1"/>
              <a:t>SBS’de</a:t>
            </a:r>
            <a:r>
              <a:rPr lang="tr-TR" sz="3600" b="1" dirty="0"/>
              <a:t> bütün soruları yaparak (700) tam puan bir öğrenci toplamda yine 500 puan almış olacak.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Bütün soruları doğru cevaplayan öğrenci kaç puan alacak?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011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200" b="1" dirty="0"/>
              <a:t>Seviye Belirleme Sınavında; Türkçe, Matematik, Fen ve Teknoloji, Sosyal Bilgiler, Yabancı Dil, Din Kültürü ve Ahlak Bilgisi derslerinden soru sorulacak; </a:t>
            </a:r>
            <a:r>
              <a:rPr lang="tr-TR" sz="3200" b="1" dirty="0">
                <a:solidFill>
                  <a:srgbClr val="FF0000"/>
                </a:solidFill>
              </a:rPr>
              <a:t>Müzik, Beden Eğitimi, Resim İş ve Seçmeli Derslerden ise soru sorulmayacaktır.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SBS’de</a:t>
            </a:r>
            <a:r>
              <a:rPr lang="tr-TR" b="1" dirty="0"/>
              <a:t> hangi derslerden soru gelecek?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446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200" b="1" dirty="0"/>
              <a:t>FEN LİSELER</a:t>
            </a:r>
          </a:p>
          <a:p>
            <a:r>
              <a:rPr lang="tr-TR" sz="3200" b="1" dirty="0"/>
              <a:t>SOSYAL BİLİMLER LİSELER</a:t>
            </a:r>
          </a:p>
          <a:p>
            <a:r>
              <a:rPr lang="tr-TR" sz="3200" b="1" dirty="0"/>
              <a:t>ANADOLU LİSELERİ</a:t>
            </a:r>
          </a:p>
          <a:p>
            <a:r>
              <a:rPr lang="tr-TR" sz="3200" b="1" dirty="0"/>
              <a:t>ANADOLU ÖĞRETMEN LİSELERİ</a:t>
            </a:r>
          </a:p>
          <a:p>
            <a:r>
              <a:rPr lang="tr-TR" sz="3200" b="1" dirty="0"/>
              <a:t>ÖZEL OKULLAR</a:t>
            </a:r>
          </a:p>
          <a:p>
            <a:r>
              <a:rPr lang="tr-TR" sz="3200" b="1" dirty="0"/>
              <a:t>ANADOLU MESLEK LİSELERİ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Yeni SBS ile girilecek ortaöğretim kurumları hangileridir?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056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</TotalTime>
  <Words>323</Words>
  <Application>Microsoft Office PowerPoint</Application>
  <PresentationFormat>Ekran Gösterisi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Dalga Biçimi</vt:lpstr>
      <vt:lpstr>Yeni SBS Neler Getiriyor?   10 Soruda Yeni Sınav Sistemi...</vt:lpstr>
      <vt:lpstr>PowerPoint Sunusu</vt:lpstr>
      <vt:lpstr>TEK SINAV SİSTEMİ NELER GETİRİYOR?</vt:lpstr>
      <vt:lpstr>SEVİYE BELİRLEME SINAVI (SBS) 2013</vt:lpstr>
      <vt:lpstr>“Tek SBS”’nin OKS’den farkı nedir?</vt:lpstr>
      <vt:lpstr>SBS'de testlerin ağırlık katsayıları nasıl olacak?</vt:lpstr>
      <vt:lpstr>Bütün soruları doğru cevaplayan öğrenci kaç puan alacak?</vt:lpstr>
      <vt:lpstr>SBS’de hangi derslerden soru gelecek?</vt:lpstr>
      <vt:lpstr>Yeni SBS ile girilecek ortaöğretim kurumları hangileridir?</vt:lpstr>
      <vt:lpstr>SBS’de kaç soru sorulacak?</vt:lpstr>
      <vt:lpstr>SBS ne zaman yapılacak?</vt:lpstr>
      <vt:lpstr>Öğrenciler, liselere (Ortaöğretim Kurumlarına) nasıl yerleştirilecek?</vt:lpstr>
      <vt:lpstr>Unutmayın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Yeni SBS Neler Getiriyor?   10 Soruda Yeni Sınav Sistemi...</dc:title>
  <dc:creator>bidi</dc:creator>
  <cp:lastModifiedBy>bidi</cp:lastModifiedBy>
  <cp:revision>4</cp:revision>
  <dcterms:created xsi:type="dcterms:W3CDTF">2012-11-08T19:55:15Z</dcterms:created>
  <dcterms:modified xsi:type="dcterms:W3CDTF">2012-11-08T21:12:33Z</dcterms:modified>
</cp:coreProperties>
</file>