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custDataLst>
    <p:tags r:id="rId2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04913"/>
            <a:ext cx="7704856" cy="4312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7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2966"/>
            <a:ext cx="7776864" cy="58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1115616" y="472514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43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862286"/>
            <a:ext cx="3312368" cy="142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Nokta Yıldız 5"/>
          <p:cNvSpPr/>
          <p:nvPr/>
        </p:nvSpPr>
        <p:spPr>
          <a:xfrm>
            <a:off x="2743025" y="566124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702"/>
            <a:ext cx="7416824" cy="449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6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1318"/>
            <a:ext cx="8136904" cy="5985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Nokta Yıldız 5"/>
          <p:cNvSpPr/>
          <p:nvPr/>
        </p:nvSpPr>
        <p:spPr>
          <a:xfrm>
            <a:off x="1043608" y="486916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45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54584"/>
            <a:ext cx="748883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944132" y="6091681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62473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0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0846"/>
            <a:ext cx="7704856" cy="618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5-Nokta Yıldız 16"/>
          <p:cNvSpPr/>
          <p:nvPr/>
        </p:nvSpPr>
        <p:spPr>
          <a:xfrm>
            <a:off x="3059832" y="6003859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32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81128"/>
            <a:ext cx="7056784" cy="1821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1039885" y="580526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0" y="159758"/>
            <a:ext cx="8003336" cy="427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35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388" y="3861048"/>
            <a:ext cx="6681004" cy="26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9589"/>
            <a:ext cx="6480720" cy="347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-Nokta Yıldız 3"/>
          <p:cNvSpPr/>
          <p:nvPr/>
        </p:nvSpPr>
        <p:spPr>
          <a:xfrm>
            <a:off x="1420029" y="610527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87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3504"/>
            <a:ext cx="7840690" cy="599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3203848" y="588924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38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3789040"/>
            <a:ext cx="277230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4427984" y="37890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416824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32" y="3789040"/>
            <a:ext cx="2992988" cy="238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397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89852"/>
            <a:ext cx="7632848" cy="573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403648" y="422108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70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9062"/>
            <a:ext cx="7632848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5-Nokta Yıldız 7"/>
          <p:cNvSpPr/>
          <p:nvPr/>
        </p:nvSpPr>
        <p:spPr>
          <a:xfrm>
            <a:off x="1115616" y="292494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81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278650"/>
            <a:ext cx="7956884" cy="588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187624" y="569471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5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252356"/>
            <a:ext cx="7884876" cy="607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-Nokta Yıldız 3"/>
          <p:cNvSpPr/>
          <p:nvPr/>
        </p:nvSpPr>
        <p:spPr>
          <a:xfrm>
            <a:off x="1331640" y="537321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5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416824" cy="604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331640" y="530120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53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91" y="404664"/>
            <a:ext cx="8116840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1187624" y="580526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0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2064"/>
            <a:ext cx="6984776" cy="605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691680" y="508518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62708"/>
            <a:ext cx="3168352" cy="166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172216" y="5003555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70" y="261865"/>
            <a:ext cx="8126685" cy="44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112" y="4875234"/>
            <a:ext cx="3271256" cy="150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3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5240"/>
            <a:ext cx="7920880" cy="574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1187624" y="522920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6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5346"/>
            <a:ext cx="7416824" cy="5946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Nokta Yıldız 2"/>
          <p:cNvSpPr/>
          <p:nvPr/>
        </p:nvSpPr>
        <p:spPr>
          <a:xfrm>
            <a:off x="1187624" y="508518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08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8348"/>
            <a:ext cx="7776864" cy="593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Nokta Yıldız 4"/>
          <p:cNvSpPr/>
          <p:nvPr/>
        </p:nvSpPr>
        <p:spPr>
          <a:xfrm>
            <a:off x="1115616" y="357301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96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ace99d469a447617893eb7fedab93e28a35a6ad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0</Words>
  <Application>Microsoft Office PowerPoint</Application>
  <PresentationFormat>Ekran Gösterisi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</dc:creator>
  <cp:lastModifiedBy>ery</cp:lastModifiedBy>
  <cp:revision>15</cp:revision>
  <dcterms:created xsi:type="dcterms:W3CDTF">2013-11-25T16:35:51Z</dcterms:created>
  <dcterms:modified xsi:type="dcterms:W3CDTF">2013-12-15T19:34:23Z</dcterms:modified>
</cp:coreProperties>
</file>