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60" r:id="rId4"/>
    <p:sldId id="259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4" r:id="rId29"/>
    <p:sldId id="297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Başlık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5" name="24 Alt Başlık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1" name="30 Veri Yer Tutucusu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B7A8231-C883-40C9-805B-0F8196207F21}" type="datetimeFigureOut">
              <a:rPr lang="tr-TR" smtClean="0"/>
              <a:pPr/>
              <a:t>29.11.2014</a:t>
            </a:fld>
            <a:endParaRPr lang="tr-TR"/>
          </a:p>
        </p:txBody>
      </p:sp>
      <p:sp>
        <p:nvSpPr>
          <p:cNvPr id="18" name="17 Altbilgi Yer Tutucusu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6FC7BD3-6E4E-4BDB-81B2-A7C771F5E5F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7A8231-C883-40C9-805B-0F8196207F21}" type="datetimeFigureOut">
              <a:rPr lang="tr-TR" smtClean="0"/>
              <a:pPr/>
              <a:t>29.11.2014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FC7BD3-6E4E-4BDB-81B2-A7C771F5E5F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2B7A8231-C883-40C9-805B-0F8196207F21}" type="datetimeFigureOut">
              <a:rPr lang="tr-TR" smtClean="0"/>
              <a:pPr/>
              <a:t>29.11.2014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6FC7BD3-6E4E-4BDB-81B2-A7C771F5E5F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7A8231-C883-40C9-805B-0F8196207F21}" type="datetimeFigureOut">
              <a:rPr lang="tr-TR" smtClean="0"/>
              <a:pPr/>
              <a:t>29.11.2014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FC7BD3-6E4E-4BDB-81B2-A7C771F5E5F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B7A8231-C883-40C9-805B-0F8196207F21}" type="datetimeFigureOut">
              <a:rPr lang="tr-TR" smtClean="0"/>
              <a:pPr/>
              <a:t>29.11.2014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66FC7BD3-6E4E-4BDB-81B2-A7C771F5E5F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7A8231-C883-40C9-805B-0F8196207F21}" type="datetimeFigureOut">
              <a:rPr lang="tr-TR" smtClean="0"/>
              <a:pPr/>
              <a:t>29.11.2014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FC7BD3-6E4E-4BDB-81B2-A7C771F5E5F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7A8231-C883-40C9-805B-0F8196207F21}" type="datetimeFigureOut">
              <a:rPr lang="tr-TR" smtClean="0"/>
              <a:pPr/>
              <a:t>29.11.2014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FC7BD3-6E4E-4BDB-81B2-A7C771F5E5F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7A8231-C883-40C9-805B-0F8196207F21}" type="datetimeFigureOut">
              <a:rPr lang="tr-TR" smtClean="0"/>
              <a:pPr/>
              <a:t>29.11.2014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FC7BD3-6E4E-4BDB-81B2-A7C771F5E5F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B7A8231-C883-40C9-805B-0F8196207F21}" type="datetimeFigureOut">
              <a:rPr lang="tr-TR" smtClean="0"/>
              <a:pPr/>
              <a:t>29.11.2014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FC7BD3-6E4E-4BDB-81B2-A7C771F5E5F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7A8231-C883-40C9-805B-0F8196207F21}" type="datetimeFigureOut">
              <a:rPr lang="tr-TR" smtClean="0"/>
              <a:pPr/>
              <a:t>29.11.2014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FC7BD3-6E4E-4BDB-81B2-A7C771F5E5F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Dikdörtgen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7A8231-C883-40C9-805B-0F8196207F21}" type="datetimeFigureOut">
              <a:rPr lang="tr-TR" smtClean="0"/>
              <a:pPr/>
              <a:t>29.11.2014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FC7BD3-6E4E-4BDB-81B2-A7C771F5E5F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9 Resim Yer Tutucusu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ikdörtgen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2 Başlık Yer Tutucusu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1" name="30 Metin Yer Tutucusu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27" name="26 Veri Yer Tutucusu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2B7A8231-C883-40C9-805B-0F8196207F21}" type="datetimeFigureOut">
              <a:rPr lang="tr-TR" smtClean="0"/>
              <a:pPr/>
              <a:t>29.11.2014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6FC7BD3-6E4E-4BDB-81B2-A7C771F5E5F5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G:\SİTE YEDEKLERİ\FENCİ\30 ARALIK 2013 FENCİ\Resimler\fenci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4725144"/>
            <a:ext cx="5530181" cy="986421"/>
          </a:xfrm>
          <a:prstGeom prst="rect">
            <a:avLst/>
          </a:prstGeom>
          <a:noFill/>
        </p:spPr>
      </p:pic>
      <p:pic>
        <p:nvPicPr>
          <p:cNvPr id="2" name="Picture 2" descr="C:\Users\fikret20\Desktop\FenTeknoloji_A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1844823"/>
            <a:ext cx="6516216" cy="2126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ikret20\Desktop\FenTeknoloji_A\s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0"/>
            <a:ext cx="5112568" cy="6827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3923928" y="2060848"/>
            <a:ext cx="10081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endParaRPr lang="tr-TR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fikret20\Desktop\2013_2014_TEOG_2_MAZERET\s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0"/>
            <a:ext cx="4968552" cy="67855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3923928" y="2276872"/>
            <a:ext cx="8640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endParaRPr lang="tr-TR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fikret20\Desktop\2013_2014_TEOG_2_MAZERET\s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88640"/>
            <a:ext cx="5544616" cy="63596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3851920" y="2348880"/>
            <a:ext cx="8640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endParaRPr lang="tr-TR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fikret20\Desktop\2013_2014_TEOG_2_MAZERET\s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476672"/>
            <a:ext cx="5651773" cy="56886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3995936" y="2276872"/>
            <a:ext cx="7920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endParaRPr lang="tr-TR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fikret20\Desktop\2013_2014_TEOG_2_MAZERET\s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548680"/>
            <a:ext cx="6189008" cy="54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3851920" y="2348880"/>
            <a:ext cx="8640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endParaRPr lang="tr-TR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fikret20\Desktop\FenTeknoloji_A\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88640"/>
            <a:ext cx="6264696" cy="62915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fikret20\Desktop\2013_2014_TEOG_2_MAZERET\s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-1"/>
            <a:ext cx="5184576" cy="67569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3851920" y="2204864"/>
            <a:ext cx="9361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endParaRPr lang="tr-TR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fikret20\Desktop\2013_2014_TEOG_2_MAZERET\s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404664"/>
            <a:ext cx="5775353" cy="6048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3923928" y="1988840"/>
            <a:ext cx="8640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endParaRPr lang="tr-TR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fikret20\Desktop\2013_2014_TEOG_2_MAZERET\s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548680"/>
            <a:ext cx="5856310" cy="5832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3923928" y="2132856"/>
            <a:ext cx="9361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endParaRPr lang="tr-TR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fikret20\Desktop\2013_2014_TEOG_2_MAZERET\s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88640"/>
            <a:ext cx="5616624" cy="63724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3923928" y="2276872"/>
            <a:ext cx="9361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endParaRPr lang="tr-TR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fikret20\Desktop\2013_2014_TEOG_2_MAZERET\s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88640"/>
            <a:ext cx="5472608" cy="65259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3995936" y="2060848"/>
            <a:ext cx="9361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endParaRPr lang="tr-TR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3779912" y="2204864"/>
            <a:ext cx="11521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endParaRPr lang="tr-TR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fikret20\Desktop\2013_2014_TEOG_2_MAZERET\s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88640"/>
            <a:ext cx="5487608" cy="6453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3851920" y="2060848"/>
            <a:ext cx="10801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endParaRPr lang="tr-TR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fikret20\Desktop\2013_2014_TEOG_2_MAZERET\s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764704"/>
            <a:ext cx="6372515" cy="4824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3995936" y="2204864"/>
            <a:ext cx="6480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endParaRPr lang="tr-TR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fikret20\Desktop\2013_2014_TEOG_2_MAZERET\s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-1"/>
            <a:ext cx="5256584" cy="68152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3851920" y="2132856"/>
            <a:ext cx="9361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endParaRPr lang="tr-TR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fikret20\Desktop\2013_2014_TEOG_2_MAZERET\s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28800"/>
            <a:ext cx="6912422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3851920" y="2276872"/>
            <a:ext cx="9361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endParaRPr lang="tr-TR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fikret20\Desktop\2013_2014_TEOG_2_MAZERET\s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908720"/>
            <a:ext cx="6840760" cy="4770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3923928" y="2132856"/>
            <a:ext cx="9361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endParaRPr lang="tr-TR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ikret20\Desktop\FenTeknoloji_A\s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0"/>
            <a:ext cx="5338965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fikret20\Desktop\2013_2014_TEOG_2_MAZERET\s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60648"/>
            <a:ext cx="5400600" cy="64193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3995936" y="2348880"/>
            <a:ext cx="8640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endParaRPr lang="tr-TR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530" name="Picture 2" descr="G:\SİTE YEDEKLERİ\FENCİ\30 ARALIK 2013 FENCİ\Resimler\fenci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5085184"/>
            <a:ext cx="5386165" cy="9607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3923928" y="2060848"/>
            <a:ext cx="10801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endParaRPr lang="tr-TR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fikret20\Desktop\FenTeknoloji_A\s3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05325" cy="5048250"/>
          </a:xfrm>
          <a:prstGeom prst="rect">
            <a:avLst/>
          </a:prstGeom>
          <a:noFill/>
        </p:spPr>
      </p:pic>
      <p:pic>
        <p:nvPicPr>
          <p:cNvPr id="4100" name="Picture 4" descr="C:\Users\fikret20\Desktop\FenTeknoloji_A\s3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72075" y="2171700"/>
            <a:ext cx="3971925" cy="4686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3995936" y="2132856"/>
            <a:ext cx="9361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endParaRPr lang="tr-TR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fikret20\Desktop\FenTeknoloji_A\s4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204968" cy="6858000"/>
          </a:xfrm>
          <a:prstGeom prst="rect">
            <a:avLst/>
          </a:prstGeom>
          <a:noFill/>
        </p:spPr>
      </p:pic>
      <p:pic>
        <p:nvPicPr>
          <p:cNvPr id="2" name="Picture 3" descr="C:\Users\fikret20\Desktop\FenTeknoloji_A\s4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685690"/>
            <a:ext cx="3312368" cy="51723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3779912" y="2204864"/>
            <a:ext cx="10801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endParaRPr lang="tr-TR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Zengin">
  <a:themeElements>
    <a:clrScheme name="Zengin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Zengin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Zengin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55</TotalTime>
  <Words>20</Words>
  <Application>Microsoft Office PowerPoint</Application>
  <PresentationFormat>Ekran Gösterisi (4:3)</PresentationFormat>
  <Paragraphs>20</Paragraphs>
  <Slides>41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41</vt:i4>
      </vt:variant>
    </vt:vector>
  </HeadingPairs>
  <TitlesOfParts>
    <vt:vector size="42" baseType="lpstr">
      <vt:lpstr>Zengin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  <vt:lpstr>Slayt 27</vt:lpstr>
      <vt:lpstr>Slayt 28</vt:lpstr>
      <vt:lpstr>Slayt 29</vt:lpstr>
      <vt:lpstr>Slayt 30</vt:lpstr>
      <vt:lpstr>Slayt 31</vt:lpstr>
      <vt:lpstr>Slayt 32</vt:lpstr>
      <vt:lpstr>Slayt 33</vt:lpstr>
      <vt:lpstr>Slayt 34</vt:lpstr>
      <vt:lpstr>Slayt 35</vt:lpstr>
      <vt:lpstr>Slayt 36</vt:lpstr>
      <vt:lpstr>Slayt 37</vt:lpstr>
      <vt:lpstr>Slayt 38</vt:lpstr>
      <vt:lpstr>Slayt 39</vt:lpstr>
      <vt:lpstr>Slayt 40</vt:lpstr>
      <vt:lpstr>Slayt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fikret</dc:creator>
  <cp:lastModifiedBy>fikret20</cp:lastModifiedBy>
  <cp:revision>7</cp:revision>
  <dcterms:created xsi:type="dcterms:W3CDTF">2014-04-29T18:42:47Z</dcterms:created>
  <dcterms:modified xsi:type="dcterms:W3CDTF">2014-11-29T19:02:44Z</dcterms:modified>
</cp:coreProperties>
</file>