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97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7A8231-C883-40C9-805B-0F8196207F21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7A8231-C883-40C9-805B-0F8196207F21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7A8231-C883-40C9-805B-0F8196207F21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B7A8231-C883-40C9-805B-0F8196207F21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SİTE YEDEKLERİ\FENCİ\30 ARALIK 2013 FENCİ\Resimler\fenci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25144"/>
            <a:ext cx="5530181" cy="986421"/>
          </a:xfrm>
          <a:prstGeom prst="rect">
            <a:avLst/>
          </a:prstGeom>
          <a:noFill/>
        </p:spPr>
      </p:pic>
      <p:pic>
        <p:nvPicPr>
          <p:cNvPr id="1026" name="Picture 2" descr="C:\Users\fikret20\Desktop\FEN_MAZERET_1_2014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20688"/>
            <a:ext cx="651621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ikret20\Desktop\FEN_MAZERET_1_2014\s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00575" cy="4676775"/>
          </a:xfrm>
          <a:prstGeom prst="rect">
            <a:avLst/>
          </a:prstGeom>
          <a:noFill/>
        </p:spPr>
      </p:pic>
      <p:pic>
        <p:nvPicPr>
          <p:cNvPr id="5123" name="Picture 3" descr="C:\Users\fikret20\Desktop\FEN_MAZERET_1_2014\s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147" y="3645025"/>
            <a:ext cx="4708853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060848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ikret20\Desktop\FEN_MAZERET_1_2014\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1" y="0"/>
            <a:ext cx="4896545" cy="6695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276872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ikret20\Desktop\FEN_MAZERET_1_2014\s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5976664" cy="5417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34888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ikret20\Desktop\FEN_MAZERET_1_2014\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47203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276872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ikret20\Desktop\FEN_MAZERET_1_2014\s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6400163" cy="366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34888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kret20\Desktop\FEN_MAZERET_1_2014\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2246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fikret20\Desktop\FEN_MAZERET_1_2014\s1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81525" cy="6267450"/>
          </a:xfrm>
          <a:prstGeom prst="rect">
            <a:avLst/>
          </a:prstGeom>
          <a:noFill/>
        </p:spPr>
      </p:pic>
      <p:pic>
        <p:nvPicPr>
          <p:cNvPr id="10244" name="Picture 4" descr="C:\Users\fikret20\Desktop\FEN_MAZERET_1_2014\s1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77072"/>
            <a:ext cx="4581525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204864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ikret20\Desktop\FEN_MAZERET_1_2014\s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5879984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198884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ikret20\Desktop\FEN_MAZERET_1_2014\s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5793761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13285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ikret20\Desktop\FEN_MAZERET_1_2014\s1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19625" cy="6448425"/>
          </a:xfrm>
          <a:prstGeom prst="rect">
            <a:avLst/>
          </a:prstGeom>
          <a:noFill/>
        </p:spPr>
      </p:pic>
      <p:pic>
        <p:nvPicPr>
          <p:cNvPr id="13315" name="Picture 3" descr="C:\Users\fikret20\Desktop\FEN_MAZERET_1_2014\s1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564904"/>
            <a:ext cx="425318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276872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fikret20\Desktop\FEN_MAZERET_1_2014\s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4963538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060848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779912" y="2204864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fikret20\Desktop\FEN_MAZERET_1_2014\s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0025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060848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fikret20\Desktop\FEN_MAZERET_1_2014\s1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33925" cy="6057900"/>
          </a:xfrm>
          <a:prstGeom prst="rect">
            <a:avLst/>
          </a:prstGeom>
          <a:noFill/>
        </p:spPr>
      </p:pic>
      <p:pic>
        <p:nvPicPr>
          <p:cNvPr id="16387" name="Picture 3" descr="C:\Users\fikret20\Desktop\FEN_MAZERET_1_2014\s1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667000"/>
            <a:ext cx="43434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204864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fikret20\Desktop\FEN_MAZERET_1_2014\s1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19625" cy="5114925"/>
          </a:xfrm>
          <a:prstGeom prst="rect">
            <a:avLst/>
          </a:prstGeom>
          <a:noFill/>
        </p:spPr>
      </p:pic>
      <p:pic>
        <p:nvPicPr>
          <p:cNvPr id="17411" name="Picture 3" descr="C:\Users\fikret20\Desktop\FEN_MAZERET_1_2014\s17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110" y="2420888"/>
            <a:ext cx="4418890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13285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fikret20\Desktop\FEN_MAZERET_1_2014\s1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76775" cy="6029325"/>
          </a:xfrm>
          <a:prstGeom prst="rect">
            <a:avLst/>
          </a:prstGeom>
          <a:noFill/>
        </p:spPr>
      </p:pic>
      <p:pic>
        <p:nvPicPr>
          <p:cNvPr id="18435" name="Picture 3" descr="C:\Users\fikret20\Desktop\FEN_MAZERET_1_2014\s18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94696"/>
            <a:ext cx="4499992" cy="5263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276872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fikret20\Desktop\FEN_MAZERET_1_2014\s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5601949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13285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kret20\Desktop\FEN_MAZERET_1_2014\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-1"/>
            <a:ext cx="472862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fikret20\Desktop\FEN_MAZERET_1_2014\s2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47489" cy="5445224"/>
          </a:xfrm>
          <a:prstGeom prst="rect">
            <a:avLst/>
          </a:prstGeom>
          <a:noFill/>
        </p:spPr>
      </p:pic>
      <p:pic>
        <p:nvPicPr>
          <p:cNvPr id="20483" name="Picture 3" descr="C:\Users\fikret20\Desktop\FEN_MAZERET_1_2014\s2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10018"/>
            <a:ext cx="4572000" cy="324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34888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G:\SİTE YEDEKLERİ\FENCİ\30 ARALIK 2013 FENCİ\Resimler\fenci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085184"/>
            <a:ext cx="5386165" cy="960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923928" y="2060848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ikret20\Desktop\FEN_MAZERET_1_2014\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44722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13285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ikret20\Desktop\FEN_MAZERET_1_2014\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5456749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779912" y="2204864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</TotalTime>
  <Words>20</Words>
  <Application>Microsoft Office PowerPoint</Application>
  <PresentationFormat>Ekran Gösterisi (4:3)</PresentationFormat>
  <Paragraphs>20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Zengin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fikret</dc:creator>
  <cp:lastModifiedBy>fikret20</cp:lastModifiedBy>
  <cp:revision>10</cp:revision>
  <dcterms:created xsi:type="dcterms:W3CDTF">2014-04-29T18:42:47Z</dcterms:created>
  <dcterms:modified xsi:type="dcterms:W3CDTF">2014-12-16T19:35:34Z</dcterms:modified>
</cp:coreProperties>
</file>