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5886" autoAdjust="0"/>
  </p:normalViewPr>
  <p:slideViewPr>
    <p:cSldViewPr>
      <p:cViewPr varScale="1">
        <p:scale>
          <a:sx n="112" d="100"/>
          <a:sy n="112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657C-40BB-4453-9886-4594D22BC288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348EC-2768-4F95-BCCD-514AF0B37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99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91d01469b820e3233fbe55fdb588c8633c15f"/>
  <p:tag name="ISPRING_RESOURCE_PATHS_HASH_PRESENTER" val="cacda1ec326dfdc8c752fa53db839584c66b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1326</Words>
  <Application>Microsoft Office PowerPoint</Application>
  <PresentationFormat>Ekran Gösterisi (4:3)</PresentationFormat>
  <Paragraphs>87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</dc:creator>
  <cp:lastModifiedBy>su</cp:lastModifiedBy>
  <cp:revision>35</cp:revision>
  <dcterms:created xsi:type="dcterms:W3CDTF">2014-10-02T11:20:36Z</dcterms:created>
  <dcterms:modified xsi:type="dcterms:W3CDTF">2014-10-07T00:19:21Z</dcterms:modified>
</cp:coreProperties>
</file>