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365</TotalTime>
  <Words>924</Words>
  <Application>Microsoft Office PowerPoint</Application>
  <PresentationFormat>Ekran Gösterisi (4:3)</PresentationFormat>
  <Paragraphs>68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Akış</vt:lpstr>
      <vt:lpstr>MADDENİN YAPISI ve  ÖZELLİKLERİ</vt:lpstr>
      <vt:lpstr>Asitler - Bazlar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Kuvvetli Asitler</vt:lpstr>
      <vt:lpstr>Kuvvetli Bazlar</vt:lpstr>
      <vt:lpstr>Günlük Hayatımızdaki Asit ve Bazlar</vt:lpstr>
      <vt:lpstr>Slayt 14</vt:lpstr>
      <vt:lpstr>Slayt 15</vt:lpstr>
      <vt:lpstr>Slayt 16</vt:lpstr>
      <vt:lpstr>Asit Yağmurları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HÜCRE BÖLÜNMESİ VE KALITIM</dc:title>
  <dc:creator>MUSTAFA</dc:creator>
  <cp:lastModifiedBy>MUSTAFA</cp:lastModifiedBy>
  <cp:revision>47</cp:revision>
  <dcterms:created xsi:type="dcterms:W3CDTF">2010-10-17T16:29:05Z</dcterms:created>
  <dcterms:modified xsi:type="dcterms:W3CDTF">2014-04-14T17:40:21Z</dcterms:modified>
</cp:coreProperties>
</file>