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840</Words>
  <Application>Microsoft Office PowerPoint</Application>
  <PresentationFormat>Ekran Gösterisi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YAŞAMIMIZDAKİ ELEKTRİK</vt:lpstr>
      <vt:lpstr>1. Elektriklenme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Elektroskop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VÜCUDUMUZDA SİSTEMLER</dc:title>
  <dc:creator>MUSTAFA</dc:creator>
  <cp:lastModifiedBy>MUSTAFA</cp:lastModifiedBy>
  <cp:revision>23</cp:revision>
  <dcterms:created xsi:type="dcterms:W3CDTF">2010-10-04T18:05:33Z</dcterms:created>
  <dcterms:modified xsi:type="dcterms:W3CDTF">2014-04-14T17:34:11Z</dcterms:modified>
</cp:coreProperties>
</file>