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AEC326-598B-465F-BA29-F9EEEF1CF242}" type="datetimeFigureOut">
              <a:rPr lang="tr-TR" smtClean="0"/>
              <a:pPr/>
              <a:t>15.01.2015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D753BC-7970-4148-8B03-58CD2D3701E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\Desktop\Yeni klasör (2)\2d1d37366bd59a7b0b86d833b3c6d876_1297362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42352" y="2291356"/>
            <a:ext cx="610135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Hidrojen (H) </a:t>
            </a:r>
            <a:endParaRPr lang="tr-T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2051" name="Picture 3" descr="C:\Users\C\Desktop\Yeni klasör (2)\b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03313"/>
            <a:ext cx="2631769" cy="1639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15 Metin kutusu"/>
          <p:cNvSpPr txBox="1"/>
          <p:nvPr/>
        </p:nvSpPr>
        <p:spPr>
          <a:xfrm>
            <a:off x="571472" y="785794"/>
            <a:ext cx="1357322" cy="1107996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1</a:t>
            </a:r>
            <a:endParaRPr lang="tr-TR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C:\Users\C\Desktop\Yeni klasör (2)\hidrojen_elementi_simgesi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3881448" cy="195262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7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14348" y="843677"/>
            <a:ext cx="44291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Adi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esra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tr-T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endParaRPr lang="tr-T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714348" y="1428736"/>
            <a:ext cx="44291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SOYADI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EBİL </a:t>
            </a:r>
          </a:p>
          <a:p>
            <a:pPr algn="ctr"/>
            <a:endParaRPr lang="tr-T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endParaRPr lang="tr-T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14348" y="1901129"/>
            <a:ext cx="44291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NUMARASI </a:t>
            </a:r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90 </a:t>
            </a:r>
          </a:p>
          <a:p>
            <a:pPr algn="ctr"/>
            <a:endParaRPr lang="tr-T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endParaRPr lang="tr-T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42910" y="2571744"/>
            <a:ext cx="44291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SINIFI :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8/B </a:t>
            </a:r>
          </a:p>
          <a:p>
            <a:pPr algn="ctr"/>
            <a:endParaRPr lang="tr-T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endParaRPr lang="tr-T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928662" y="3286124"/>
            <a:ext cx="70723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DERSİN</a:t>
            </a:r>
            <a:r>
              <a:rPr lang="tr-T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ADİ </a:t>
            </a:r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FEN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VE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TEKNOLOJİ </a:t>
            </a:r>
          </a:p>
          <a:p>
            <a:pPr algn="ctr"/>
            <a:endParaRPr lang="tr-T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endParaRPr lang="tr-T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857224" y="4286257"/>
            <a:ext cx="67151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ÖDEV</a:t>
            </a:r>
            <a:r>
              <a:rPr lang="tr-T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İSMİ </a:t>
            </a:r>
            <a:r>
              <a:rPr lang="tr-TR" sz="2800" b="1" cap="all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PERİYODİK</a:t>
            </a:r>
            <a:r>
              <a:rPr lang="tr-T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CETVEL</a:t>
            </a:r>
          </a:p>
          <a:p>
            <a:pPr algn="ctr"/>
            <a:endParaRPr lang="tr-T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endParaRPr lang="tr-T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85794"/>
            <a:ext cx="1357322" cy="1107996"/>
          </a:xfrm>
          <a:prstGeom prst="rect">
            <a:avLst/>
          </a:prstGeom>
          <a:noFill/>
        </p:spPr>
        <p:txBody>
          <a:bodyPr wrap="square" numCol="1" rtlCol="0">
            <a:prstTxWarp prst="textFade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6600" b="1" cap="all" dirty="0">
                <a:ln w="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28596" y="2434232"/>
            <a:ext cx="610135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 w="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Forte" pitchFamily="66" charset="0"/>
              </a:rPr>
              <a:t>HELYUM(hE) </a:t>
            </a:r>
            <a:endParaRPr lang="tr-TR" sz="5400" b="1" cap="all" dirty="0">
              <a:ln w="0"/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Forte" pitchFamily="66" charset="0"/>
            </a:endParaRPr>
          </a:p>
        </p:txBody>
      </p:sp>
      <p:pic>
        <p:nvPicPr>
          <p:cNvPr id="3076" name="Picture 4" descr="C:\Users\C\Desktop\Yeni klasör (2)\iuuq_NV_00xxx_SL_ibsvozbizb_SL_psh0cjmjn0bupnvotjsmbsj0sft0Ifmzvn_SL_kq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342902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C:\Users\C\Desktop\Yeni klasör (2)\hely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6"/>
            <a:ext cx="3086100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315</TotalTime>
  <Words>85</Words>
  <Application>Microsoft Office PowerPoint</Application>
  <PresentationFormat>Ekran Gösterisi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Görünüş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</dc:creator>
  <cp:lastModifiedBy>PC</cp:lastModifiedBy>
  <cp:revision>35</cp:revision>
  <dcterms:created xsi:type="dcterms:W3CDTF">2015-01-14T16:21:44Z</dcterms:created>
  <dcterms:modified xsi:type="dcterms:W3CDTF">2015-01-15T08:13:40Z</dcterms:modified>
</cp:coreProperties>
</file>