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36C1AC-31D9-45D2-B2EE-4078DB4B51A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769B1E8-1B2D-4AEA-B262-B1FD540E21AE}">
      <dgm:prSet phldrT="[Metin]" custT="1"/>
      <dgm:spPr/>
      <dgm:t>
        <a:bodyPr/>
        <a:lstStyle/>
        <a:p>
          <a:r>
            <a:rPr lang="tr-TR" sz="4000" dirty="0" smtClean="0"/>
            <a:t>MANTARLAR</a:t>
          </a:r>
          <a:endParaRPr lang="tr-TR" sz="4000" dirty="0"/>
        </a:p>
      </dgm:t>
    </dgm:pt>
    <dgm:pt modelId="{0417AFA7-9FB6-4E6D-8A3B-65C50F14BA2B}" type="parTrans" cxnId="{FCFFD394-4A97-413F-AF60-94B251F044F1}">
      <dgm:prSet/>
      <dgm:spPr/>
      <dgm:t>
        <a:bodyPr/>
        <a:lstStyle/>
        <a:p>
          <a:endParaRPr lang="tr-TR"/>
        </a:p>
      </dgm:t>
    </dgm:pt>
    <dgm:pt modelId="{63FCB82A-A908-4FB8-B6F8-70DFC0F1F410}" type="sibTrans" cxnId="{FCFFD394-4A97-413F-AF60-94B251F044F1}">
      <dgm:prSet/>
      <dgm:spPr/>
      <dgm:t>
        <a:bodyPr/>
        <a:lstStyle/>
        <a:p>
          <a:endParaRPr lang="tr-TR"/>
        </a:p>
      </dgm:t>
    </dgm:pt>
    <dgm:pt modelId="{538E6D58-C360-4C5D-BD56-29DB3ADBC2BA}">
      <dgm:prSet phldrT="[Metin]"/>
      <dgm:spPr/>
      <dgm:t>
        <a:bodyPr/>
        <a:lstStyle/>
        <a:p>
          <a:r>
            <a:rPr lang="tr-TR" dirty="0" smtClean="0"/>
            <a:t>Şapkalı Mantarlar</a:t>
          </a:r>
          <a:endParaRPr lang="tr-TR" dirty="0"/>
        </a:p>
      </dgm:t>
    </dgm:pt>
    <dgm:pt modelId="{8D5B1E0D-1153-4D11-8CC6-7F187F379C0A}" type="parTrans" cxnId="{00A3794E-08C6-4EB3-AFD1-8B93B2329E81}">
      <dgm:prSet/>
      <dgm:spPr/>
      <dgm:t>
        <a:bodyPr/>
        <a:lstStyle/>
        <a:p>
          <a:endParaRPr lang="tr-TR"/>
        </a:p>
      </dgm:t>
    </dgm:pt>
    <dgm:pt modelId="{655AB629-FA54-4B30-AA27-16CB6D165110}" type="sibTrans" cxnId="{00A3794E-08C6-4EB3-AFD1-8B93B2329E81}">
      <dgm:prSet/>
      <dgm:spPr/>
      <dgm:t>
        <a:bodyPr/>
        <a:lstStyle/>
        <a:p>
          <a:endParaRPr lang="tr-TR"/>
        </a:p>
      </dgm:t>
    </dgm:pt>
    <dgm:pt modelId="{DC620E10-C008-40DC-A3A4-B9046A94CAFF}">
      <dgm:prSet phldrT="[Metin]"/>
      <dgm:spPr/>
      <dgm:t>
        <a:bodyPr/>
        <a:lstStyle/>
        <a:p>
          <a:r>
            <a:rPr lang="tr-TR" dirty="0" smtClean="0"/>
            <a:t>Maya Mantarları</a:t>
          </a:r>
          <a:endParaRPr lang="tr-TR" dirty="0"/>
        </a:p>
      </dgm:t>
    </dgm:pt>
    <dgm:pt modelId="{1907CC2D-7DD4-462B-A275-9CC21BCBD599}" type="parTrans" cxnId="{AD994BC3-5F0F-49C4-BE87-35448F354C76}">
      <dgm:prSet/>
      <dgm:spPr/>
      <dgm:t>
        <a:bodyPr/>
        <a:lstStyle/>
        <a:p>
          <a:endParaRPr lang="tr-TR"/>
        </a:p>
      </dgm:t>
    </dgm:pt>
    <dgm:pt modelId="{87752AB2-E7EF-4001-8635-BABCABF001BD}" type="sibTrans" cxnId="{AD994BC3-5F0F-49C4-BE87-35448F354C76}">
      <dgm:prSet/>
      <dgm:spPr/>
      <dgm:t>
        <a:bodyPr/>
        <a:lstStyle/>
        <a:p>
          <a:endParaRPr lang="tr-TR"/>
        </a:p>
      </dgm:t>
    </dgm:pt>
    <dgm:pt modelId="{B9BAFE0F-CC82-47C1-B902-262435E61EF4}">
      <dgm:prSet phldrT="[Metin]"/>
      <dgm:spPr/>
      <dgm:t>
        <a:bodyPr/>
        <a:lstStyle/>
        <a:p>
          <a:r>
            <a:rPr lang="tr-TR" dirty="0" smtClean="0"/>
            <a:t>Küf Mantarları</a:t>
          </a:r>
          <a:endParaRPr lang="tr-TR" dirty="0"/>
        </a:p>
      </dgm:t>
    </dgm:pt>
    <dgm:pt modelId="{C20745EC-2784-4413-B68E-2848DA44973D}" type="sibTrans" cxnId="{79DB9DED-531F-44FE-AE3C-A33608CF1BBC}">
      <dgm:prSet/>
      <dgm:spPr/>
      <dgm:t>
        <a:bodyPr/>
        <a:lstStyle/>
        <a:p>
          <a:endParaRPr lang="tr-TR"/>
        </a:p>
      </dgm:t>
    </dgm:pt>
    <dgm:pt modelId="{C8A042FC-3D6A-4955-A13B-F98684CFB952}" type="parTrans" cxnId="{79DB9DED-531F-44FE-AE3C-A33608CF1BBC}">
      <dgm:prSet/>
      <dgm:spPr/>
      <dgm:t>
        <a:bodyPr/>
        <a:lstStyle/>
        <a:p>
          <a:endParaRPr lang="tr-TR"/>
        </a:p>
      </dgm:t>
    </dgm:pt>
    <dgm:pt modelId="{11F065AA-961D-4409-B5B1-5D35B387EF60}">
      <dgm:prSet phldrT="[Metin]"/>
      <dgm:spPr/>
      <dgm:t>
        <a:bodyPr/>
        <a:lstStyle/>
        <a:p>
          <a:r>
            <a:rPr lang="tr-TR" dirty="0" smtClean="0"/>
            <a:t>Hastalık Yapan(Parazit) Mantarlar</a:t>
          </a:r>
          <a:endParaRPr lang="tr-TR" dirty="0"/>
        </a:p>
      </dgm:t>
    </dgm:pt>
    <dgm:pt modelId="{257F51E3-350F-4056-B456-F0AE8D0C765A}" type="parTrans" cxnId="{ADEC6CA6-3CFC-4A7C-8852-F633D8DC25D0}">
      <dgm:prSet/>
      <dgm:spPr/>
      <dgm:t>
        <a:bodyPr/>
        <a:lstStyle/>
        <a:p>
          <a:endParaRPr lang="tr-TR"/>
        </a:p>
      </dgm:t>
    </dgm:pt>
    <dgm:pt modelId="{607C9FB2-78EF-4DF4-9DF9-6D7847E2802C}" type="sibTrans" cxnId="{ADEC6CA6-3CFC-4A7C-8852-F633D8DC25D0}">
      <dgm:prSet/>
      <dgm:spPr/>
      <dgm:t>
        <a:bodyPr/>
        <a:lstStyle/>
        <a:p>
          <a:endParaRPr lang="tr-TR"/>
        </a:p>
      </dgm:t>
    </dgm:pt>
    <dgm:pt modelId="{52CF1D12-4C33-4A04-B2A2-CC0BB5FB0902}" type="pres">
      <dgm:prSet presAssocID="{0836C1AC-31D9-45D2-B2EE-4078DB4B51A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B56A9B85-87E7-4C05-806E-A593B2E63AED}" type="pres">
      <dgm:prSet presAssocID="{6769B1E8-1B2D-4AEA-B262-B1FD540E21AE}" presName="hierRoot1" presStyleCnt="0">
        <dgm:presLayoutVars>
          <dgm:hierBranch val="init"/>
        </dgm:presLayoutVars>
      </dgm:prSet>
      <dgm:spPr/>
    </dgm:pt>
    <dgm:pt modelId="{E5DC910A-8F50-4E41-9474-CAEFB2454AD1}" type="pres">
      <dgm:prSet presAssocID="{6769B1E8-1B2D-4AEA-B262-B1FD540E21AE}" presName="rootComposite1" presStyleCnt="0"/>
      <dgm:spPr/>
    </dgm:pt>
    <dgm:pt modelId="{7520A483-1D1A-4785-A5C9-4C9BAD40F120}" type="pres">
      <dgm:prSet presAssocID="{6769B1E8-1B2D-4AEA-B262-B1FD540E21AE}" presName="rootText1" presStyleLbl="node0" presStyleIdx="0" presStyleCnt="1" custScaleX="186548" custScaleY="19865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62D72D8-B6E6-44D4-9F26-44A844E92340}" type="pres">
      <dgm:prSet presAssocID="{6769B1E8-1B2D-4AEA-B262-B1FD540E21AE}" presName="rootConnector1" presStyleLbl="node1" presStyleIdx="0" presStyleCnt="0"/>
      <dgm:spPr/>
      <dgm:t>
        <a:bodyPr/>
        <a:lstStyle/>
        <a:p>
          <a:endParaRPr lang="tr-TR"/>
        </a:p>
      </dgm:t>
    </dgm:pt>
    <dgm:pt modelId="{0CFEC844-6BB1-4C30-9181-69AFEAFAB4B0}" type="pres">
      <dgm:prSet presAssocID="{6769B1E8-1B2D-4AEA-B262-B1FD540E21AE}" presName="hierChild2" presStyleCnt="0"/>
      <dgm:spPr/>
    </dgm:pt>
    <dgm:pt modelId="{B179C298-3D25-4010-9D2A-11DD99B0AA84}" type="pres">
      <dgm:prSet presAssocID="{8D5B1E0D-1153-4D11-8CC6-7F187F379C0A}" presName="Name37" presStyleLbl="parChTrans1D2" presStyleIdx="0" presStyleCnt="4"/>
      <dgm:spPr/>
      <dgm:t>
        <a:bodyPr/>
        <a:lstStyle/>
        <a:p>
          <a:endParaRPr lang="tr-TR"/>
        </a:p>
      </dgm:t>
    </dgm:pt>
    <dgm:pt modelId="{4CF65A9A-5572-4EA6-BCAB-5582A663E1D7}" type="pres">
      <dgm:prSet presAssocID="{538E6D58-C360-4C5D-BD56-29DB3ADBC2BA}" presName="hierRoot2" presStyleCnt="0">
        <dgm:presLayoutVars>
          <dgm:hierBranch val="init"/>
        </dgm:presLayoutVars>
      </dgm:prSet>
      <dgm:spPr/>
    </dgm:pt>
    <dgm:pt modelId="{8C32EF06-A747-4B23-A4D7-71E27E3D54E5}" type="pres">
      <dgm:prSet presAssocID="{538E6D58-C360-4C5D-BD56-29DB3ADBC2BA}" presName="rootComposite" presStyleCnt="0"/>
      <dgm:spPr/>
    </dgm:pt>
    <dgm:pt modelId="{FE88090A-7E95-496D-A28C-9E43F0F088C0}" type="pres">
      <dgm:prSet presAssocID="{538E6D58-C360-4C5D-BD56-29DB3ADBC2BA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F5B9A21-ABE2-4C55-8A54-DD70C1A90DA5}" type="pres">
      <dgm:prSet presAssocID="{538E6D58-C360-4C5D-BD56-29DB3ADBC2BA}" presName="rootConnector" presStyleLbl="node2" presStyleIdx="0" presStyleCnt="4"/>
      <dgm:spPr/>
      <dgm:t>
        <a:bodyPr/>
        <a:lstStyle/>
        <a:p>
          <a:endParaRPr lang="tr-TR"/>
        </a:p>
      </dgm:t>
    </dgm:pt>
    <dgm:pt modelId="{556607E9-5E20-4003-9307-6A0DC6BDE53C}" type="pres">
      <dgm:prSet presAssocID="{538E6D58-C360-4C5D-BD56-29DB3ADBC2BA}" presName="hierChild4" presStyleCnt="0"/>
      <dgm:spPr/>
    </dgm:pt>
    <dgm:pt modelId="{3B484AF0-2D9F-416C-B1C6-2D6F0B35B68B}" type="pres">
      <dgm:prSet presAssocID="{538E6D58-C360-4C5D-BD56-29DB3ADBC2BA}" presName="hierChild5" presStyleCnt="0"/>
      <dgm:spPr/>
    </dgm:pt>
    <dgm:pt modelId="{30A958FB-FB8C-40FF-86E2-AE934A4DC33C}" type="pres">
      <dgm:prSet presAssocID="{C8A042FC-3D6A-4955-A13B-F98684CFB952}" presName="Name37" presStyleLbl="parChTrans1D2" presStyleIdx="1" presStyleCnt="4"/>
      <dgm:spPr/>
      <dgm:t>
        <a:bodyPr/>
        <a:lstStyle/>
        <a:p>
          <a:endParaRPr lang="tr-TR"/>
        </a:p>
      </dgm:t>
    </dgm:pt>
    <dgm:pt modelId="{6FCAADB2-0DC2-4653-83B0-48DDDAB17A00}" type="pres">
      <dgm:prSet presAssocID="{B9BAFE0F-CC82-47C1-B902-262435E61EF4}" presName="hierRoot2" presStyleCnt="0">
        <dgm:presLayoutVars>
          <dgm:hierBranch val="init"/>
        </dgm:presLayoutVars>
      </dgm:prSet>
      <dgm:spPr/>
    </dgm:pt>
    <dgm:pt modelId="{91A818A5-3042-4D8E-A7AA-C216956DC0BA}" type="pres">
      <dgm:prSet presAssocID="{B9BAFE0F-CC82-47C1-B902-262435E61EF4}" presName="rootComposite" presStyleCnt="0"/>
      <dgm:spPr/>
    </dgm:pt>
    <dgm:pt modelId="{EE6B9815-E361-4FF8-B5D6-94A9776A7FA0}" type="pres">
      <dgm:prSet presAssocID="{B9BAFE0F-CC82-47C1-B902-262435E61EF4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CDB6E51-D2E9-4DFD-8DF5-8C916DBC1B93}" type="pres">
      <dgm:prSet presAssocID="{B9BAFE0F-CC82-47C1-B902-262435E61EF4}" presName="rootConnector" presStyleLbl="node2" presStyleIdx="1" presStyleCnt="4"/>
      <dgm:spPr/>
      <dgm:t>
        <a:bodyPr/>
        <a:lstStyle/>
        <a:p>
          <a:endParaRPr lang="tr-TR"/>
        </a:p>
      </dgm:t>
    </dgm:pt>
    <dgm:pt modelId="{73FF0645-DE53-4F85-9D24-8C1D1761FC8F}" type="pres">
      <dgm:prSet presAssocID="{B9BAFE0F-CC82-47C1-B902-262435E61EF4}" presName="hierChild4" presStyleCnt="0"/>
      <dgm:spPr/>
    </dgm:pt>
    <dgm:pt modelId="{606B3295-7B90-49B8-A533-472366710E5F}" type="pres">
      <dgm:prSet presAssocID="{B9BAFE0F-CC82-47C1-B902-262435E61EF4}" presName="hierChild5" presStyleCnt="0"/>
      <dgm:spPr/>
    </dgm:pt>
    <dgm:pt modelId="{1594529D-686D-4754-BEB7-2F9CCE7B226B}" type="pres">
      <dgm:prSet presAssocID="{1907CC2D-7DD4-462B-A275-9CC21BCBD599}" presName="Name37" presStyleLbl="parChTrans1D2" presStyleIdx="2" presStyleCnt="4"/>
      <dgm:spPr/>
      <dgm:t>
        <a:bodyPr/>
        <a:lstStyle/>
        <a:p>
          <a:endParaRPr lang="tr-TR"/>
        </a:p>
      </dgm:t>
    </dgm:pt>
    <dgm:pt modelId="{B1F651D2-0831-49B7-A04E-1315FA1A08F4}" type="pres">
      <dgm:prSet presAssocID="{DC620E10-C008-40DC-A3A4-B9046A94CAFF}" presName="hierRoot2" presStyleCnt="0">
        <dgm:presLayoutVars>
          <dgm:hierBranch val="init"/>
        </dgm:presLayoutVars>
      </dgm:prSet>
      <dgm:spPr/>
    </dgm:pt>
    <dgm:pt modelId="{2FB7F89C-7493-4DB2-B712-BB954EC8D837}" type="pres">
      <dgm:prSet presAssocID="{DC620E10-C008-40DC-A3A4-B9046A94CAFF}" presName="rootComposite" presStyleCnt="0"/>
      <dgm:spPr/>
    </dgm:pt>
    <dgm:pt modelId="{BED0509E-DE87-4E65-99A0-26D1EB6CD850}" type="pres">
      <dgm:prSet presAssocID="{DC620E10-C008-40DC-A3A4-B9046A94CAFF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9BA621F-837E-41B9-9066-5FF4981BBFBF}" type="pres">
      <dgm:prSet presAssocID="{DC620E10-C008-40DC-A3A4-B9046A94CAFF}" presName="rootConnector" presStyleLbl="node2" presStyleIdx="2" presStyleCnt="4"/>
      <dgm:spPr/>
      <dgm:t>
        <a:bodyPr/>
        <a:lstStyle/>
        <a:p>
          <a:endParaRPr lang="tr-TR"/>
        </a:p>
      </dgm:t>
    </dgm:pt>
    <dgm:pt modelId="{B1CA6EE8-FB8B-4564-8A0F-B4884D64C4E4}" type="pres">
      <dgm:prSet presAssocID="{DC620E10-C008-40DC-A3A4-B9046A94CAFF}" presName="hierChild4" presStyleCnt="0"/>
      <dgm:spPr/>
    </dgm:pt>
    <dgm:pt modelId="{AD1944D6-1A9F-4246-85AB-58A203E0701A}" type="pres">
      <dgm:prSet presAssocID="{DC620E10-C008-40DC-A3A4-B9046A94CAFF}" presName="hierChild5" presStyleCnt="0"/>
      <dgm:spPr/>
    </dgm:pt>
    <dgm:pt modelId="{6917B1FF-A4C3-4107-AE1E-03E2C61C4C5F}" type="pres">
      <dgm:prSet presAssocID="{257F51E3-350F-4056-B456-F0AE8D0C765A}" presName="Name37" presStyleLbl="parChTrans1D2" presStyleIdx="3" presStyleCnt="4"/>
      <dgm:spPr/>
    </dgm:pt>
    <dgm:pt modelId="{D405947E-26D0-42FD-9F2B-FC67DEC77031}" type="pres">
      <dgm:prSet presAssocID="{11F065AA-961D-4409-B5B1-5D35B387EF60}" presName="hierRoot2" presStyleCnt="0">
        <dgm:presLayoutVars>
          <dgm:hierBranch val="init"/>
        </dgm:presLayoutVars>
      </dgm:prSet>
      <dgm:spPr/>
    </dgm:pt>
    <dgm:pt modelId="{8FA02A1E-CBF7-446A-8E94-C4DE2625559F}" type="pres">
      <dgm:prSet presAssocID="{11F065AA-961D-4409-B5B1-5D35B387EF60}" presName="rootComposite" presStyleCnt="0"/>
      <dgm:spPr/>
    </dgm:pt>
    <dgm:pt modelId="{3C92CDA0-4781-4FD8-A8BE-624FBC61D8A1}" type="pres">
      <dgm:prSet presAssocID="{11F065AA-961D-4409-B5B1-5D35B387EF60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7CA361D-A923-4290-B6FE-A0BA1021A9A4}" type="pres">
      <dgm:prSet presAssocID="{11F065AA-961D-4409-B5B1-5D35B387EF60}" presName="rootConnector" presStyleLbl="node2" presStyleIdx="3" presStyleCnt="4"/>
      <dgm:spPr/>
      <dgm:t>
        <a:bodyPr/>
        <a:lstStyle/>
        <a:p>
          <a:endParaRPr lang="tr-TR"/>
        </a:p>
      </dgm:t>
    </dgm:pt>
    <dgm:pt modelId="{7BAB108B-DA35-447C-9934-E10927694624}" type="pres">
      <dgm:prSet presAssocID="{11F065AA-961D-4409-B5B1-5D35B387EF60}" presName="hierChild4" presStyleCnt="0"/>
      <dgm:spPr/>
    </dgm:pt>
    <dgm:pt modelId="{19848C1A-EEFE-47A5-9BC1-654F30265657}" type="pres">
      <dgm:prSet presAssocID="{11F065AA-961D-4409-B5B1-5D35B387EF60}" presName="hierChild5" presStyleCnt="0"/>
      <dgm:spPr/>
    </dgm:pt>
    <dgm:pt modelId="{EA766FAD-2178-4FA6-8AA2-50B869684E4D}" type="pres">
      <dgm:prSet presAssocID="{6769B1E8-1B2D-4AEA-B262-B1FD540E21AE}" presName="hierChild3" presStyleCnt="0"/>
      <dgm:spPr/>
    </dgm:pt>
  </dgm:ptLst>
  <dgm:cxnLst>
    <dgm:cxn modelId="{38AAB5AF-05F8-493D-8050-7042233D06D2}" type="presOf" srcId="{6769B1E8-1B2D-4AEA-B262-B1FD540E21AE}" destId="{F62D72D8-B6E6-44D4-9F26-44A844E92340}" srcOrd="1" destOrd="0" presId="urn:microsoft.com/office/officeart/2005/8/layout/orgChart1"/>
    <dgm:cxn modelId="{ADEC6CA6-3CFC-4A7C-8852-F633D8DC25D0}" srcId="{6769B1E8-1B2D-4AEA-B262-B1FD540E21AE}" destId="{11F065AA-961D-4409-B5B1-5D35B387EF60}" srcOrd="3" destOrd="0" parTransId="{257F51E3-350F-4056-B456-F0AE8D0C765A}" sibTransId="{607C9FB2-78EF-4DF4-9DF9-6D7847E2802C}"/>
    <dgm:cxn modelId="{B71105CC-5DE6-47D1-B68F-E04A6E429383}" type="presOf" srcId="{B9BAFE0F-CC82-47C1-B902-262435E61EF4}" destId="{3CDB6E51-D2E9-4DFD-8DF5-8C916DBC1B93}" srcOrd="1" destOrd="0" presId="urn:microsoft.com/office/officeart/2005/8/layout/orgChart1"/>
    <dgm:cxn modelId="{B6A45051-6280-4B66-B17C-8549011E0C64}" type="presOf" srcId="{DC620E10-C008-40DC-A3A4-B9046A94CAFF}" destId="{BED0509E-DE87-4E65-99A0-26D1EB6CD850}" srcOrd="0" destOrd="0" presId="urn:microsoft.com/office/officeart/2005/8/layout/orgChart1"/>
    <dgm:cxn modelId="{00A3794E-08C6-4EB3-AFD1-8B93B2329E81}" srcId="{6769B1E8-1B2D-4AEA-B262-B1FD540E21AE}" destId="{538E6D58-C360-4C5D-BD56-29DB3ADBC2BA}" srcOrd="0" destOrd="0" parTransId="{8D5B1E0D-1153-4D11-8CC6-7F187F379C0A}" sibTransId="{655AB629-FA54-4B30-AA27-16CB6D165110}"/>
    <dgm:cxn modelId="{6D00AECB-C54A-4C2A-B51F-6B1BEA59DCA8}" type="presOf" srcId="{C8A042FC-3D6A-4955-A13B-F98684CFB952}" destId="{30A958FB-FB8C-40FF-86E2-AE934A4DC33C}" srcOrd="0" destOrd="0" presId="urn:microsoft.com/office/officeart/2005/8/layout/orgChart1"/>
    <dgm:cxn modelId="{4EBD3379-33FC-4AA0-BFA3-940AFE6B6A9E}" type="presOf" srcId="{8D5B1E0D-1153-4D11-8CC6-7F187F379C0A}" destId="{B179C298-3D25-4010-9D2A-11DD99B0AA84}" srcOrd="0" destOrd="0" presId="urn:microsoft.com/office/officeart/2005/8/layout/orgChart1"/>
    <dgm:cxn modelId="{F46DD873-BCFE-461D-AF80-376600C850C8}" type="presOf" srcId="{6769B1E8-1B2D-4AEA-B262-B1FD540E21AE}" destId="{7520A483-1D1A-4785-A5C9-4C9BAD40F120}" srcOrd="0" destOrd="0" presId="urn:microsoft.com/office/officeart/2005/8/layout/orgChart1"/>
    <dgm:cxn modelId="{96B363AB-EAEE-45AB-A8B2-E472AA52A11B}" type="presOf" srcId="{11F065AA-961D-4409-B5B1-5D35B387EF60}" destId="{3C92CDA0-4781-4FD8-A8BE-624FBC61D8A1}" srcOrd="0" destOrd="0" presId="urn:microsoft.com/office/officeart/2005/8/layout/orgChart1"/>
    <dgm:cxn modelId="{FCFFD394-4A97-413F-AF60-94B251F044F1}" srcId="{0836C1AC-31D9-45D2-B2EE-4078DB4B51AB}" destId="{6769B1E8-1B2D-4AEA-B262-B1FD540E21AE}" srcOrd="0" destOrd="0" parTransId="{0417AFA7-9FB6-4E6D-8A3B-65C50F14BA2B}" sibTransId="{63FCB82A-A908-4FB8-B6F8-70DFC0F1F410}"/>
    <dgm:cxn modelId="{79DB9DED-531F-44FE-AE3C-A33608CF1BBC}" srcId="{6769B1E8-1B2D-4AEA-B262-B1FD540E21AE}" destId="{B9BAFE0F-CC82-47C1-B902-262435E61EF4}" srcOrd="1" destOrd="0" parTransId="{C8A042FC-3D6A-4955-A13B-F98684CFB952}" sibTransId="{C20745EC-2784-4413-B68E-2848DA44973D}"/>
    <dgm:cxn modelId="{0EC293D1-1706-4EAF-B54F-AD40B0F3BE2E}" type="presOf" srcId="{257F51E3-350F-4056-B456-F0AE8D0C765A}" destId="{6917B1FF-A4C3-4107-AE1E-03E2C61C4C5F}" srcOrd="0" destOrd="0" presId="urn:microsoft.com/office/officeart/2005/8/layout/orgChart1"/>
    <dgm:cxn modelId="{E6C6C8E6-7CE2-45B2-8E44-01735858D458}" type="presOf" srcId="{11F065AA-961D-4409-B5B1-5D35B387EF60}" destId="{C7CA361D-A923-4290-B6FE-A0BA1021A9A4}" srcOrd="1" destOrd="0" presId="urn:microsoft.com/office/officeart/2005/8/layout/orgChart1"/>
    <dgm:cxn modelId="{AC251B14-D573-4568-BEAE-A664C7A767FD}" type="presOf" srcId="{538E6D58-C360-4C5D-BD56-29DB3ADBC2BA}" destId="{DF5B9A21-ABE2-4C55-8A54-DD70C1A90DA5}" srcOrd="1" destOrd="0" presId="urn:microsoft.com/office/officeart/2005/8/layout/orgChart1"/>
    <dgm:cxn modelId="{D17BC2EA-807E-4FCB-9D54-358B496B7B99}" type="presOf" srcId="{B9BAFE0F-CC82-47C1-B902-262435E61EF4}" destId="{EE6B9815-E361-4FF8-B5D6-94A9776A7FA0}" srcOrd="0" destOrd="0" presId="urn:microsoft.com/office/officeart/2005/8/layout/orgChart1"/>
    <dgm:cxn modelId="{1B2D364D-0BA8-413B-A76D-0D41C6CABACC}" type="presOf" srcId="{1907CC2D-7DD4-462B-A275-9CC21BCBD599}" destId="{1594529D-686D-4754-BEB7-2F9CCE7B226B}" srcOrd="0" destOrd="0" presId="urn:microsoft.com/office/officeart/2005/8/layout/orgChart1"/>
    <dgm:cxn modelId="{08B73E8F-27E6-4E48-9B57-136383CFB45D}" type="presOf" srcId="{DC620E10-C008-40DC-A3A4-B9046A94CAFF}" destId="{C9BA621F-837E-41B9-9066-5FF4981BBFBF}" srcOrd="1" destOrd="0" presId="urn:microsoft.com/office/officeart/2005/8/layout/orgChart1"/>
    <dgm:cxn modelId="{AEDC0ED4-F6FD-4A38-907B-77241A8FDAB7}" type="presOf" srcId="{538E6D58-C360-4C5D-BD56-29DB3ADBC2BA}" destId="{FE88090A-7E95-496D-A28C-9E43F0F088C0}" srcOrd="0" destOrd="0" presId="urn:microsoft.com/office/officeart/2005/8/layout/orgChart1"/>
    <dgm:cxn modelId="{0AC5CF92-7082-4329-B844-D3177A4C9E82}" type="presOf" srcId="{0836C1AC-31D9-45D2-B2EE-4078DB4B51AB}" destId="{52CF1D12-4C33-4A04-B2A2-CC0BB5FB0902}" srcOrd="0" destOrd="0" presId="urn:microsoft.com/office/officeart/2005/8/layout/orgChart1"/>
    <dgm:cxn modelId="{AD994BC3-5F0F-49C4-BE87-35448F354C76}" srcId="{6769B1E8-1B2D-4AEA-B262-B1FD540E21AE}" destId="{DC620E10-C008-40DC-A3A4-B9046A94CAFF}" srcOrd="2" destOrd="0" parTransId="{1907CC2D-7DD4-462B-A275-9CC21BCBD599}" sibTransId="{87752AB2-E7EF-4001-8635-BABCABF001BD}"/>
    <dgm:cxn modelId="{D213D512-B4CE-4C99-831F-C35AC3CAD221}" type="presParOf" srcId="{52CF1D12-4C33-4A04-B2A2-CC0BB5FB0902}" destId="{B56A9B85-87E7-4C05-806E-A593B2E63AED}" srcOrd="0" destOrd="0" presId="urn:microsoft.com/office/officeart/2005/8/layout/orgChart1"/>
    <dgm:cxn modelId="{CBD71011-EDEB-40DC-8B0D-5E6BAB394EFA}" type="presParOf" srcId="{B56A9B85-87E7-4C05-806E-A593B2E63AED}" destId="{E5DC910A-8F50-4E41-9474-CAEFB2454AD1}" srcOrd="0" destOrd="0" presId="urn:microsoft.com/office/officeart/2005/8/layout/orgChart1"/>
    <dgm:cxn modelId="{438C6740-0230-4FA8-8710-034486042460}" type="presParOf" srcId="{E5DC910A-8F50-4E41-9474-CAEFB2454AD1}" destId="{7520A483-1D1A-4785-A5C9-4C9BAD40F120}" srcOrd="0" destOrd="0" presId="urn:microsoft.com/office/officeart/2005/8/layout/orgChart1"/>
    <dgm:cxn modelId="{AF38B82C-75DA-4629-81CE-5486BDAD4350}" type="presParOf" srcId="{E5DC910A-8F50-4E41-9474-CAEFB2454AD1}" destId="{F62D72D8-B6E6-44D4-9F26-44A844E92340}" srcOrd="1" destOrd="0" presId="urn:microsoft.com/office/officeart/2005/8/layout/orgChart1"/>
    <dgm:cxn modelId="{E7F5628E-B52C-4A6B-8518-BCF86E0184B8}" type="presParOf" srcId="{B56A9B85-87E7-4C05-806E-A593B2E63AED}" destId="{0CFEC844-6BB1-4C30-9181-69AFEAFAB4B0}" srcOrd="1" destOrd="0" presId="urn:microsoft.com/office/officeart/2005/8/layout/orgChart1"/>
    <dgm:cxn modelId="{23CA1ED6-6180-4567-AE34-0243186F0721}" type="presParOf" srcId="{0CFEC844-6BB1-4C30-9181-69AFEAFAB4B0}" destId="{B179C298-3D25-4010-9D2A-11DD99B0AA84}" srcOrd="0" destOrd="0" presId="urn:microsoft.com/office/officeart/2005/8/layout/orgChart1"/>
    <dgm:cxn modelId="{8BFD40F0-95CE-402A-AA6D-C17E85DE0B5E}" type="presParOf" srcId="{0CFEC844-6BB1-4C30-9181-69AFEAFAB4B0}" destId="{4CF65A9A-5572-4EA6-BCAB-5582A663E1D7}" srcOrd="1" destOrd="0" presId="urn:microsoft.com/office/officeart/2005/8/layout/orgChart1"/>
    <dgm:cxn modelId="{AB768923-11C7-4B82-857B-3BC3911028B9}" type="presParOf" srcId="{4CF65A9A-5572-4EA6-BCAB-5582A663E1D7}" destId="{8C32EF06-A747-4B23-A4D7-71E27E3D54E5}" srcOrd="0" destOrd="0" presId="urn:microsoft.com/office/officeart/2005/8/layout/orgChart1"/>
    <dgm:cxn modelId="{AD831744-ED88-45A6-8643-B44E04ABBB5E}" type="presParOf" srcId="{8C32EF06-A747-4B23-A4D7-71E27E3D54E5}" destId="{FE88090A-7E95-496D-A28C-9E43F0F088C0}" srcOrd="0" destOrd="0" presId="urn:microsoft.com/office/officeart/2005/8/layout/orgChart1"/>
    <dgm:cxn modelId="{C4EC056B-5FCD-4E67-82CD-FAE903AC800F}" type="presParOf" srcId="{8C32EF06-A747-4B23-A4D7-71E27E3D54E5}" destId="{DF5B9A21-ABE2-4C55-8A54-DD70C1A90DA5}" srcOrd="1" destOrd="0" presId="urn:microsoft.com/office/officeart/2005/8/layout/orgChart1"/>
    <dgm:cxn modelId="{550B06D4-F0B2-426B-9E6A-8D7404721522}" type="presParOf" srcId="{4CF65A9A-5572-4EA6-BCAB-5582A663E1D7}" destId="{556607E9-5E20-4003-9307-6A0DC6BDE53C}" srcOrd="1" destOrd="0" presId="urn:microsoft.com/office/officeart/2005/8/layout/orgChart1"/>
    <dgm:cxn modelId="{C03D4396-311D-4312-8A32-7CC0EA31E2D0}" type="presParOf" srcId="{4CF65A9A-5572-4EA6-BCAB-5582A663E1D7}" destId="{3B484AF0-2D9F-416C-B1C6-2D6F0B35B68B}" srcOrd="2" destOrd="0" presId="urn:microsoft.com/office/officeart/2005/8/layout/orgChart1"/>
    <dgm:cxn modelId="{F555F27F-7755-4B5E-91C7-7DD0790FD266}" type="presParOf" srcId="{0CFEC844-6BB1-4C30-9181-69AFEAFAB4B0}" destId="{30A958FB-FB8C-40FF-86E2-AE934A4DC33C}" srcOrd="2" destOrd="0" presId="urn:microsoft.com/office/officeart/2005/8/layout/orgChart1"/>
    <dgm:cxn modelId="{66DD6E39-32C4-478E-8014-91FB0F082C36}" type="presParOf" srcId="{0CFEC844-6BB1-4C30-9181-69AFEAFAB4B0}" destId="{6FCAADB2-0DC2-4653-83B0-48DDDAB17A00}" srcOrd="3" destOrd="0" presId="urn:microsoft.com/office/officeart/2005/8/layout/orgChart1"/>
    <dgm:cxn modelId="{A8F26497-89B5-4AB7-9D40-44ECB85012AA}" type="presParOf" srcId="{6FCAADB2-0DC2-4653-83B0-48DDDAB17A00}" destId="{91A818A5-3042-4D8E-A7AA-C216956DC0BA}" srcOrd="0" destOrd="0" presId="urn:microsoft.com/office/officeart/2005/8/layout/orgChart1"/>
    <dgm:cxn modelId="{6B6C2CCF-E524-4526-880D-F46066922F65}" type="presParOf" srcId="{91A818A5-3042-4D8E-A7AA-C216956DC0BA}" destId="{EE6B9815-E361-4FF8-B5D6-94A9776A7FA0}" srcOrd="0" destOrd="0" presId="urn:microsoft.com/office/officeart/2005/8/layout/orgChart1"/>
    <dgm:cxn modelId="{AD519A32-E292-4929-975C-E5E96ABFBF1F}" type="presParOf" srcId="{91A818A5-3042-4D8E-A7AA-C216956DC0BA}" destId="{3CDB6E51-D2E9-4DFD-8DF5-8C916DBC1B93}" srcOrd="1" destOrd="0" presId="urn:microsoft.com/office/officeart/2005/8/layout/orgChart1"/>
    <dgm:cxn modelId="{E344C473-BE8E-497A-B007-500060A07C93}" type="presParOf" srcId="{6FCAADB2-0DC2-4653-83B0-48DDDAB17A00}" destId="{73FF0645-DE53-4F85-9D24-8C1D1761FC8F}" srcOrd="1" destOrd="0" presId="urn:microsoft.com/office/officeart/2005/8/layout/orgChart1"/>
    <dgm:cxn modelId="{60C184BE-0ED0-4952-950C-E673F582ABE3}" type="presParOf" srcId="{6FCAADB2-0DC2-4653-83B0-48DDDAB17A00}" destId="{606B3295-7B90-49B8-A533-472366710E5F}" srcOrd="2" destOrd="0" presId="urn:microsoft.com/office/officeart/2005/8/layout/orgChart1"/>
    <dgm:cxn modelId="{601869EF-531E-44DD-AA28-B7A8DD5A2925}" type="presParOf" srcId="{0CFEC844-6BB1-4C30-9181-69AFEAFAB4B0}" destId="{1594529D-686D-4754-BEB7-2F9CCE7B226B}" srcOrd="4" destOrd="0" presId="urn:microsoft.com/office/officeart/2005/8/layout/orgChart1"/>
    <dgm:cxn modelId="{C8062232-B1BF-4BA7-A169-D50F594C4028}" type="presParOf" srcId="{0CFEC844-6BB1-4C30-9181-69AFEAFAB4B0}" destId="{B1F651D2-0831-49B7-A04E-1315FA1A08F4}" srcOrd="5" destOrd="0" presId="urn:microsoft.com/office/officeart/2005/8/layout/orgChart1"/>
    <dgm:cxn modelId="{92878151-63B0-4C2D-B6B3-A08C31F8C52F}" type="presParOf" srcId="{B1F651D2-0831-49B7-A04E-1315FA1A08F4}" destId="{2FB7F89C-7493-4DB2-B712-BB954EC8D837}" srcOrd="0" destOrd="0" presId="urn:microsoft.com/office/officeart/2005/8/layout/orgChart1"/>
    <dgm:cxn modelId="{2D397C5D-3B22-42F6-98A7-E49F5A2AA6BD}" type="presParOf" srcId="{2FB7F89C-7493-4DB2-B712-BB954EC8D837}" destId="{BED0509E-DE87-4E65-99A0-26D1EB6CD850}" srcOrd="0" destOrd="0" presId="urn:microsoft.com/office/officeart/2005/8/layout/orgChart1"/>
    <dgm:cxn modelId="{F13A7A34-8C09-4CC7-B258-04811696CABE}" type="presParOf" srcId="{2FB7F89C-7493-4DB2-B712-BB954EC8D837}" destId="{C9BA621F-837E-41B9-9066-5FF4981BBFBF}" srcOrd="1" destOrd="0" presId="urn:microsoft.com/office/officeart/2005/8/layout/orgChart1"/>
    <dgm:cxn modelId="{5A37036F-B530-4125-822C-CC9C3103155D}" type="presParOf" srcId="{B1F651D2-0831-49B7-A04E-1315FA1A08F4}" destId="{B1CA6EE8-FB8B-4564-8A0F-B4884D64C4E4}" srcOrd="1" destOrd="0" presId="urn:microsoft.com/office/officeart/2005/8/layout/orgChart1"/>
    <dgm:cxn modelId="{9614A6BE-4D5D-4AE5-B2B9-E2385ACAF224}" type="presParOf" srcId="{B1F651D2-0831-49B7-A04E-1315FA1A08F4}" destId="{AD1944D6-1A9F-4246-85AB-58A203E0701A}" srcOrd="2" destOrd="0" presId="urn:microsoft.com/office/officeart/2005/8/layout/orgChart1"/>
    <dgm:cxn modelId="{360673FF-82FD-4D4F-80F7-F8712E2D9D29}" type="presParOf" srcId="{0CFEC844-6BB1-4C30-9181-69AFEAFAB4B0}" destId="{6917B1FF-A4C3-4107-AE1E-03E2C61C4C5F}" srcOrd="6" destOrd="0" presId="urn:microsoft.com/office/officeart/2005/8/layout/orgChart1"/>
    <dgm:cxn modelId="{B99FE022-E867-4669-BF48-91A1EA19AF5B}" type="presParOf" srcId="{0CFEC844-6BB1-4C30-9181-69AFEAFAB4B0}" destId="{D405947E-26D0-42FD-9F2B-FC67DEC77031}" srcOrd="7" destOrd="0" presId="urn:microsoft.com/office/officeart/2005/8/layout/orgChart1"/>
    <dgm:cxn modelId="{29BE85B6-FBF7-40B3-98B8-86C455FB0E60}" type="presParOf" srcId="{D405947E-26D0-42FD-9F2B-FC67DEC77031}" destId="{8FA02A1E-CBF7-446A-8E94-C4DE2625559F}" srcOrd="0" destOrd="0" presId="urn:microsoft.com/office/officeart/2005/8/layout/orgChart1"/>
    <dgm:cxn modelId="{9B91D01D-4D85-4926-85A2-A0D519789B66}" type="presParOf" srcId="{8FA02A1E-CBF7-446A-8E94-C4DE2625559F}" destId="{3C92CDA0-4781-4FD8-A8BE-624FBC61D8A1}" srcOrd="0" destOrd="0" presId="urn:microsoft.com/office/officeart/2005/8/layout/orgChart1"/>
    <dgm:cxn modelId="{4F1B53CE-9C62-4306-8596-10B612533404}" type="presParOf" srcId="{8FA02A1E-CBF7-446A-8E94-C4DE2625559F}" destId="{C7CA361D-A923-4290-B6FE-A0BA1021A9A4}" srcOrd="1" destOrd="0" presId="urn:microsoft.com/office/officeart/2005/8/layout/orgChart1"/>
    <dgm:cxn modelId="{4AA98076-31B6-4263-B9BD-D422BDC7830D}" type="presParOf" srcId="{D405947E-26D0-42FD-9F2B-FC67DEC77031}" destId="{7BAB108B-DA35-447C-9934-E10927694624}" srcOrd="1" destOrd="0" presId="urn:microsoft.com/office/officeart/2005/8/layout/orgChart1"/>
    <dgm:cxn modelId="{4F02CE15-0A7C-4A2F-95F1-CCE77986A117}" type="presParOf" srcId="{D405947E-26D0-42FD-9F2B-FC67DEC77031}" destId="{19848C1A-EEFE-47A5-9BC1-654F30265657}" srcOrd="2" destOrd="0" presId="urn:microsoft.com/office/officeart/2005/8/layout/orgChart1"/>
    <dgm:cxn modelId="{0694FB2F-38E5-4067-90D8-B397F48BC290}" type="presParOf" srcId="{B56A9B85-87E7-4C05-806E-A593B2E63AED}" destId="{EA766FAD-2178-4FA6-8AA2-50B869684E4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17B1FF-A4C3-4107-AE1E-03E2C61C4C5F}">
      <dsp:nvSpPr>
        <dsp:cNvPr id="0" name=""/>
        <dsp:cNvSpPr/>
      </dsp:nvSpPr>
      <dsp:spPr>
        <a:xfrm>
          <a:off x="4114799" y="3100259"/>
          <a:ext cx="3222736" cy="372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439"/>
              </a:lnTo>
              <a:lnTo>
                <a:pt x="3222736" y="186439"/>
              </a:lnTo>
              <a:lnTo>
                <a:pt x="3222736" y="37287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4529D-686D-4754-BEB7-2F9CCE7B226B}">
      <dsp:nvSpPr>
        <dsp:cNvPr id="0" name=""/>
        <dsp:cNvSpPr/>
      </dsp:nvSpPr>
      <dsp:spPr>
        <a:xfrm>
          <a:off x="4114799" y="3100259"/>
          <a:ext cx="1074245" cy="372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439"/>
              </a:lnTo>
              <a:lnTo>
                <a:pt x="1074245" y="186439"/>
              </a:lnTo>
              <a:lnTo>
                <a:pt x="1074245" y="37287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A958FB-FB8C-40FF-86E2-AE934A4DC33C}">
      <dsp:nvSpPr>
        <dsp:cNvPr id="0" name=""/>
        <dsp:cNvSpPr/>
      </dsp:nvSpPr>
      <dsp:spPr>
        <a:xfrm>
          <a:off x="3040554" y="3100259"/>
          <a:ext cx="1074245" cy="372878"/>
        </a:xfrm>
        <a:custGeom>
          <a:avLst/>
          <a:gdLst/>
          <a:ahLst/>
          <a:cxnLst/>
          <a:rect l="0" t="0" r="0" b="0"/>
          <a:pathLst>
            <a:path>
              <a:moveTo>
                <a:pt x="1074245" y="0"/>
              </a:moveTo>
              <a:lnTo>
                <a:pt x="1074245" y="186439"/>
              </a:lnTo>
              <a:lnTo>
                <a:pt x="0" y="186439"/>
              </a:lnTo>
              <a:lnTo>
                <a:pt x="0" y="37287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9C298-3D25-4010-9D2A-11DD99B0AA84}">
      <dsp:nvSpPr>
        <dsp:cNvPr id="0" name=""/>
        <dsp:cNvSpPr/>
      </dsp:nvSpPr>
      <dsp:spPr>
        <a:xfrm>
          <a:off x="892063" y="3100259"/>
          <a:ext cx="3222736" cy="372878"/>
        </a:xfrm>
        <a:custGeom>
          <a:avLst/>
          <a:gdLst/>
          <a:ahLst/>
          <a:cxnLst/>
          <a:rect l="0" t="0" r="0" b="0"/>
          <a:pathLst>
            <a:path>
              <a:moveTo>
                <a:pt x="3222736" y="0"/>
              </a:moveTo>
              <a:lnTo>
                <a:pt x="3222736" y="186439"/>
              </a:lnTo>
              <a:lnTo>
                <a:pt x="0" y="186439"/>
              </a:lnTo>
              <a:lnTo>
                <a:pt x="0" y="37287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20A483-1D1A-4785-A5C9-4C9BAD40F120}">
      <dsp:nvSpPr>
        <dsp:cNvPr id="0" name=""/>
        <dsp:cNvSpPr/>
      </dsp:nvSpPr>
      <dsp:spPr>
        <a:xfrm>
          <a:off x="2458615" y="1336614"/>
          <a:ext cx="3312369" cy="17636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/>
            <a:t>MANTARLAR</a:t>
          </a:r>
          <a:endParaRPr lang="tr-TR" sz="4000" kern="1200" dirty="0"/>
        </a:p>
      </dsp:txBody>
      <dsp:txXfrm>
        <a:off x="2458615" y="1336614"/>
        <a:ext cx="3312369" cy="1763644"/>
      </dsp:txXfrm>
    </dsp:sp>
    <dsp:sp modelId="{FE88090A-7E95-496D-A28C-9E43F0F088C0}">
      <dsp:nvSpPr>
        <dsp:cNvPr id="0" name=""/>
        <dsp:cNvSpPr/>
      </dsp:nvSpPr>
      <dsp:spPr>
        <a:xfrm>
          <a:off x="4256" y="3473138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Şapkalı Mantarlar</a:t>
          </a:r>
          <a:endParaRPr lang="tr-TR" sz="1900" kern="1200" dirty="0"/>
        </a:p>
      </dsp:txBody>
      <dsp:txXfrm>
        <a:off x="4256" y="3473138"/>
        <a:ext cx="1775612" cy="887806"/>
      </dsp:txXfrm>
    </dsp:sp>
    <dsp:sp modelId="{EE6B9815-E361-4FF8-B5D6-94A9776A7FA0}">
      <dsp:nvSpPr>
        <dsp:cNvPr id="0" name=""/>
        <dsp:cNvSpPr/>
      </dsp:nvSpPr>
      <dsp:spPr>
        <a:xfrm>
          <a:off x="2152748" y="3473138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Küf Mantarları</a:t>
          </a:r>
          <a:endParaRPr lang="tr-TR" sz="1900" kern="1200" dirty="0"/>
        </a:p>
      </dsp:txBody>
      <dsp:txXfrm>
        <a:off x="2152748" y="3473138"/>
        <a:ext cx="1775612" cy="887806"/>
      </dsp:txXfrm>
    </dsp:sp>
    <dsp:sp modelId="{BED0509E-DE87-4E65-99A0-26D1EB6CD850}">
      <dsp:nvSpPr>
        <dsp:cNvPr id="0" name=""/>
        <dsp:cNvSpPr/>
      </dsp:nvSpPr>
      <dsp:spPr>
        <a:xfrm>
          <a:off x="4301239" y="3473138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Maya Mantarları</a:t>
          </a:r>
          <a:endParaRPr lang="tr-TR" sz="1900" kern="1200" dirty="0"/>
        </a:p>
      </dsp:txBody>
      <dsp:txXfrm>
        <a:off x="4301239" y="3473138"/>
        <a:ext cx="1775612" cy="887806"/>
      </dsp:txXfrm>
    </dsp:sp>
    <dsp:sp modelId="{3C92CDA0-4781-4FD8-A8BE-624FBC61D8A1}">
      <dsp:nvSpPr>
        <dsp:cNvPr id="0" name=""/>
        <dsp:cNvSpPr/>
      </dsp:nvSpPr>
      <dsp:spPr>
        <a:xfrm>
          <a:off x="6449730" y="3473138"/>
          <a:ext cx="1775612" cy="8878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Hastalık Yapan(Parazit) Mantarlar</a:t>
          </a:r>
          <a:endParaRPr lang="tr-TR" sz="1900" kern="1200" dirty="0"/>
        </a:p>
      </dsp:txBody>
      <dsp:txXfrm>
        <a:off x="6449730" y="3473138"/>
        <a:ext cx="1775612" cy="887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9A7D2-3DE6-41BB-B4A9-09411D92AA09}" type="datetimeFigureOut">
              <a:rPr lang="tr-TR" smtClean="0"/>
              <a:t>25.03.2016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1435A-A314-4774-9C08-7957478E28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242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1435A-A314-4774-9C08-7957478E28A4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1486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2BEF9BC-004C-43A7-9E0E-7715FD9DB759}" type="datetimeFigureOut">
              <a:rPr lang="tr-TR" smtClean="0"/>
              <a:t>25.03.2016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DD73ADD-ED2D-4B24-AF1A-98E3AAE88E4E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F9BC-004C-43A7-9E0E-7715FD9DB759}" type="datetimeFigureOut">
              <a:rPr lang="tr-TR" smtClean="0"/>
              <a:t>25.03.2016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3ADD-ED2D-4B24-AF1A-98E3AAE88E4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F9BC-004C-43A7-9E0E-7715FD9DB759}" type="datetimeFigureOut">
              <a:rPr lang="tr-TR" smtClean="0"/>
              <a:t>25.03.2016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3ADD-ED2D-4B24-AF1A-98E3AAE88E4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F9BC-004C-43A7-9E0E-7715FD9DB759}" type="datetimeFigureOut">
              <a:rPr lang="tr-TR" smtClean="0"/>
              <a:t>25.03.2016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3ADD-ED2D-4B24-AF1A-98E3AAE88E4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F9BC-004C-43A7-9E0E-7715FD9DB759}" type="datetimeFigureOut">
              <a:rPr lang="tr-TR" smtClean="0"/>
              <a:t>25.03.2016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3ADD-ED2D-4B24-AF1A-98E3AAE88E4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F9BC-004C-43A7-9E0E-7715FD9DB759}" type="datetimeFigureOut">
              <a:rPr lang="tr-TR" smtClean="0"/>
              <a:t>25.03.2016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3ADD-ED2D-4B24-AF1A-98E3AAE88E4E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F9BC-004C-43A7-9E0E-7715FD9DB759}" type="datetimeFigureOut">
              <a:rPr lang="tr-TR" smtClean="0"/>
              <a:t>25.03.2016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3ADD-ED2D-4B24-AF1A-98E3AAE88E4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F9BC-004C-43A7-9E0E-7715FD9DB759}" type="datetimeFigureOut">
              <a:rPr lang="tr-TR" smtClean="0"/>
              <a:t>25.03.2016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3ADD-ED2D-4B24-AF1A-98E3AAE88E4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F9BC-004C-43A7-9E0E-7715FD9DB759}" type="datetimeFigureOut">
              <a:rPr lang="tr-TR" smtClean="0"/>
              <a:t>25.03.2016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3ADD-ED2D-4B24-AF1A-98E3AAE88E4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F9BC-004C-43A7-9E0E-7715FD9DB759}" type="datetimeFigureOut">
              <a:rPr lang="tr-TR" smtClean="0"/>
              <a:t>25.03.2016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3ADD-ED2D-4B24-AF1A-98E3AAE88E4E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F9BC-004C-43A7-9E0E-7715FD9DB759}" type="datetimeFigureOut">
              <a:rPr lang="tr-TR" smtClean="0"/>
              <a:t>25.03.2016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3ADD-ED2D-4B24-AF1A-98E3AAE88E4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2BEF9BC-004C-43A7-9E0E-7715FD9DB759}" type="datetimeFigureOut">
              <a:rPr lang="tr-TR" smtClean="0"/>
              <a:t>25.03.2016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DD73ADD-ED2D-4B24-AF1A-98E3AAE88E4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7504" y="2967335"/>
            <a:ext cx="4317207" cy="11160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MANTARLAR</a:t>
            </a:r>
            <a:endParaRPr lang="tr-T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0"/>
            <a:ext cx="3541266" cy="623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19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67544" y="404664"/>
            <a:ext cx="42594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MANTARLAR</a:t>
            </a:r>
            <a:endParaRPr lang="tr-TR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755576" y="1556792"/>
            <a:ext cx="74888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tr-TR" sz="4000" dirty="0" smtClean="0">
                <a:latin typeface="Comic Sans MS" pitchFamily="66" charset="0"/>
              </a:rPr>
              <a:t>Basit yapılı canlılardır.</a:t>
            </a:r>
          </a:p>
          <a:p>
            <a:pPr marL="285750" indent="-285750">
              <a:buBlip>
                <a:blip r:embed="rId2"/>
              </a:buBlip>
            </a:pPr>
            <a:r>
              <a:rPr lang="tr-TR" sz="4000" dirty="0" smtClean="0">
                <a:latin typeface="Comic Sans MS" pitchFamily="66" charset="0"/>
              </a:rPr>
              <a:t>Kendi besinlerini kendileri üretemezler.</a:t>
            </a:r>
          </a:p>
          <a:p>
            <a:pPr marL="285750" indent="-285750">
              <a:buBlip>
                <a:blip r:embed="rId2"/>
              </a:buBlip>
            </a:pPr>
            <a:r>
              <a:rPr lang="tr-TR" sz="4000" dirty="0" smtClean="0">
                <a:latin typeface="Comic Sans MS" pitchFamily="66" charset="0"/>
              </a:rPr>
              <a:t>Toprağa bağlı oldukları ve hareket edemedikleri için bitkilere benzerler. Ancak </a:t>
            </a:r>
            <a:r>
              <a:rPr lang="tr-TR" sz="4000" u="sng" dirty="0" smtClean="0">
                <a:latin typeface="Comic Sans MS" pitchFamily="66" charset="0"/>
              </a:rPr>
              <a:t>mantarlar bitki değildirler.</a:t>
            </a:r>
            <a:endParaRPr lang="tr-TR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34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3 İçerik Yer Tutucusu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270403"/>
              </p:ext>
            </p:extLst>
          </p:nvPr>
        </p:nvGraphicFramePr>
        <p:xfrm>
          <a:off x="457200" y="580220"/>
          <a:ext cx="8229600" cy="5697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093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467544" y="692696"/>
            <a:ext cx="59538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ŞAPKALI MANTARLAR</a:t>
            </a:r>
            <a:endParaRPr lang="tr-TR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827584" y="1422077"/>
            <a:ext cx="684076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tr-TR" dirty="0" smtClean="0">
                <a:latin typeface="Comic Sans MS" pitchFamily="66" charset="0"/>
              </a:rPr>
              <a:t>Bazı türlerini besin olarak tüketiriz.</a:t>
            </a:r>
          </a:p>
          <a:p>
            <a:pPr marL="285750" indent="-285750">
              <a:buBlip>
                <a:blip r:embed="rId2"/>
              </a:buBlip>
            </a:pPr>
            <a:r>
              <a:rPr lang="tr-TR" dirty="0" smtClean="0">
                <a:latin typeface="Comic Sans MS" pitchFamily="66" charset="0"/>
              </a:rPr>
              <a:t>İnsanlar tarafından yenilebilen türlerine 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kültür mantarı </a:t>
            </a:r>
            <a:r>
              <a:rPr lang="tr-TR" dirty="0" smtClean="0">
                <a:latin typeface="Comic Sans MS" pitchFamily="66" charset="0"/>
              </a:rPr>
              <a:t>denir.</a:t>
            </a:r>
            <a:endParaRPr lang="tr-TR" dirty="0" smtClean="0">
              <a:latin typeface="Comic Sans MS" pitchFamily="66" charset="0"/>
            </a:endParaRPr>
          </a:p>
          <a:p>
            <a:pPr marL="285750" indent="-285750">
              <a:buBlip>
                <a:blip r:embed="rId2"/>
              </a:buBlip>
            </a:pPr>
            <a:r>
              <a:rPr lang="tr-TR" dirty="0" smtClean="0">
                <a:latin typeface="Comic Sans MS" pitchFamily="66" charset="0"/>
              </a:rPr>
              <a:t>Protein ve vitamin bakımından zengindir.</a:t>
            </a:r>
          </a:p>
          <a:p>
            <a:pPr marL="285750" indent="-285750">
              <a:buBlip>
                <a:blip r:embed="rId2"/>
              </a:buBlip>
            </a:pPr>
            <a:r>
              <a:rPr lang="tr-TR" dirty="0" smtClean="0">
                <a:latin typeface="Comic Sans MS" pitchFamily="66" charset="0"/>
              </a:rPr>
              <a:t>İhtiyaç duydukları besinleri topraktan veya başka canlılardan hazır olarak alırlar.</a:t>
            </a:r>
          </a:p>
          <a:p>
            <a:pPr marL="285750" indent="-285750">
              <a:buBlip>
                <a:blip r:embed="rId2"/>
              </a:buBlip>
            </a:pPr>
            <a:r>
              <a:rPr lang="tr-TR" dirty="0" smtClean="0">
                <a:latin typeface="Comic Sans MS" pitchFamily="66" charset="0"/>
              </a:rPr>
              <a:t>Bazı türleri ise zehirlidir.(Zehirli türleri daha çoktur.)</a:t>
            </a:r>
          </a:p>
          <a:p>
            <a:pPr marL="285750" indent="-285750">
              <a:buBlip>
                <a:blip r:embed="rId2"/>
              </a:buBlip>
            </a:pPr>
            <a:r>
              <a:rPr lang="tr-TR" dirty="0" smtClean="0">
                <a:latin typeface="Comic Sans MS" pitchFamily="66" charset="0"/>
              </a:rPr>
              <a:t>Zehirli ve zehirsiz türlerini ayırt etmek zordur</a:t>
            </a:r>
          </a:p>
          <a:p>
            <a:r>
              <a:rPr lang="tr-TR" sz="3200" b="1" dirty="0">
                <a:solidFill>
                  <a:srgbClr val="FF0000"/>
                </a:solidFill>
                <a:latin typeface="Comic Sans MS" pitchFamily="66" charset="0"/>
              </a:rPr>
              <a:t>!</a:t>
            </a:r>
            <a:r>
              <a:rPr lang="tr-TR" dirty="0" smtClean="0">
                <a:latin typeface="Comic Sans MS" pitchFamily="66" charset="0"/>
              </a:rPr>
              <a:t>Bu yüzden parkta bahçede bulduğumuz her mantarı toplamamalı ve yememeliyiz.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73" y="4653136"/>
            <a:ext cx="2717183" cy="1753568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7" y="4653135"/>
            <a:ext cx="2808312" cy="1753569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653135"/>
            <a:ext cx="2520279" cy="167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18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53253" y="692696"/>
            <a:ext cx="498245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KÜF</a:t>
            </a:r>
            <a:r>
              <a:rPr lang="tr-TR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MANTARLARI</a:t>
            </a:r>
            <a:endParaRPr lang="tr-TR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827584" y="1422077"/>
            <a:ext cx="6840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3"/>
              </a:buBlip>
            </a:pPr>
            <a:r>
              <a:rPr lang="tr-TR" dirty="0" smtClean="0">
                <a:latin typeface="Comic Sans MS" pitchFamily="66" charset="0"/>
              </a:rPr>
              <a:t>Açıkta bırakılan ekmek parçasında, bazı peynirlerde ve dışarıda bırakılan meyvelerde bulunabilir.</a:t>
            </a:r>
          </a:p>
          <a:p>
            <a:pPr marL="285750" indent="-285750">
              <a:buBlip>
                <a:blip r:embed="rId3"/>
              </a:buBlip>
            </a:pPr>
            <a:r>
              <a:rPr lang="tr-TR" dirty="0" smtClean="0">
                <a:latin typeface="Comic Sans MS" pitchFamily="66" charset="0"/>
              </a:rPr>
              <a:t>Yeşilimsi beyaz tabakayı oluştururlar.</a:t>
            </a:r>
          </a:p>
          <a:p>
            <a:pPr marL="285750" indent="-285750">
              <a:buBlip>
                <a:blip r:embed="rId3"/>
              </a:buBlip>
            </a:pPr>
            <a:r>
              <a:rPr lang="tr-TR" dirty="0" smtClean="0">
                <a:latin typeface="Comic Sans MS" pitchFamily="66" charset="0"/>
              </a:rPr>
              <a:t>Canlı kalıntılarını çürüterek yaşarlar.</a:t>
            </a:r>
            <a:endParaRPr lang="tr-TR" dirty="0" smtClean="0"/>
          </a:p>
          <a:p>
            <a:pPr marL="285750" indent="-285750">
              <a:buBlip>
                <a:blip r:embed="rId3"/>
              </a:buBlip>
            </a:pPr>
            <a:endParaRPr lang="tr-TR" dirty="0">
              <a:latin typeface="Comic Sans MS" pitchFamily="66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28" y="4149080"/>
            <a:ext cx="3240360" cy="2187428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017" y="4149080"/>
            <a:ext cx="28575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38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89559" y="692696"/>
            <a:ext cx="55098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MAYA</a:t>
            </a:r>
            <a:r>
              <a:rPr lang="tr-TR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MANTARLARI</a:t>
            </a:r>
            <a:endParaRPr lang="tr-TR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810816" y="1883742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tr-TR" dirty="0" smtClean="0">
                <a:latin typeface="Comic Sans MS" pitchFamily="66" charset="0"/>
              </a:rPr>
              <a:t>Hızla çoğalabilirler ve gözle görülemeyecek kadar küçüktürler.</a:t>
            </a:r>
          </a:p>
          <a:p>
            <a:pPr marL="285750" indent="-285750">
              <a:buBlip>
                <a:blip r:embed="rId2"/>
              </a:buBlip>
            </a:pPr>
            <a:r>
              <a:rPr lang="tr-TR" dirty="0" smtClean="0">
                <a:latin typeface="Comic Sans MS" pitchFamily="66" charset="0"/>
              </a:rPr>
              <a:t>Ekmek yaparken yoğrulan  hamurun mayalanması(kabarması) maya mantarları sayesinde olur.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86" y="3429000"/>
            <a:ext cx="3507038" cy="184785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1254152" y="5318966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atin typeface="Comic Sans MS" pitchFamily="66" charset="0"/>
              </a:rPr>
              <a:t>Maya mantarının mikroskop görüntüsü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082774"/>
            <a:ext cx="2592288" cy="2882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47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83568" y="720374"/>
            <a:ext cx="762580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PARAZİT(HASTALIK YAPAN)</a:t>
            </a:r>
          </a:p>
          <a:p>
            <a:pPr algn="ctr"/>
            <a:r>
              <a:rPr lang="tr-TR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</a:rPr>
              <a:t> MANTARLAR</a:t>
            </a:r>
            <a:endParaRPr lang="tr-TR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810816" y="1883742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tr-TR" dirty="0" smtClean="0">
                <a:latin typeface="Comic Sans MS" pitchFamily="66" charset="0"/>
              </a:rPr>
              <a:t>Bitkiler, insanlarda ve hayvanlarda genellikle mantar hastalığına neden olur.</a:t>
            </a:r>
          </a:p>
          <a:p>
            <a:pPr marL="285750" indent="-285750">
              <a:buBlip>
                <a:blip r:embed="rId2"/>
              </a:buBlip>
            </a:pPr>
            <a:r>
              <a:rPr lang="tr-TR" dirty="0" smtClean="0">
                <a:latin typeface="Comic Sans MS" pitchFamily="66" charset="0"/>
              </a:rPr>
              <a:t>El  ayak parmakları arasında kaşıntı yapabilir, organlara zarar verebilir, saç dökebilir, bebeklerde  pamukçuğa neden olabilir.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394720"/>
            <a:ext cx="2664296" cy="28575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394721"/>
            <a:ext cx="2376264" cy="28575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394721"/>
            <a:ext cx="2369222" cy="285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27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52</TotalTime>
  <Words>185</Words>
  <Application>Microsoft Office PowerPoint</Application>
  <PresentationFormat>Ekran Gösterisi (4:3)</PresentationFormat>
  <Paragraphs>31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Austin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Yasemin</dc:creator>
  <cp:lastModifiedBy>Yasemin</cp:lastModifiedBy>
  <cp:revision>6</cp:revision>
  <dcterms:created xsi:type="dcterms:W3CDTF">2016-03-24T22:33:49Z</dcterms:created>
  <dcterms:modified xsi:type="dcterms:W3CDTF">2016-03-24T23:25:50Z</dcterms:modified>
</cp:coreProperties>
</file>