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5" r:id="rId5"/>
    <p:sldId id="278" r:id="rId6"/>
    <p:sldId id="257" r:id="rId7"/>
    <p:sldId id="258" r:id="rId8"/>
    <p:sldId id="259" r:id="rId9"/>
    <p:sldId id="260" r:id="rId10"/>
    <p:sldId id="261" r:id="rId11"/>
    <p:sldId id="262" r:id="rId12"/>
    <p:sldId id="279" r:id="rId13"/>
    <p:sldId id="280" r:id="rId14"/>
    <p:sldId id="264" r:id="rId15"/>
    <p:sldId id="265" r:id="rId16"/>
    <p:sldId id="266" r:id="rId17"/>
    <p:sldId id="273" r:id="rId18"/>
    <p:sldId id="274" r:id="rId19"/>
    <p:sldId id="267" r:id="rId20"/>
    <p:sldId id="268" r:id="rId21"/>
    <p:sldId id="269" r:id="rId22"/>
    <p:sldId id="270" r:id="rId23"/>
    <p:sldId id="271" r:id="rId24"/>
    <p:sldId id="281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2716-7FFB-4C71-89D1-24B1CBD9BFE3}" type="datetimeFigureOut">
              <a:rPr lang="tr-TR" smtClean="0"/>
              <a:pPr/>
              <a:t>28.04.2016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49EA7-91D7-421A-BFEE-3B2960631C9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  <p:sndAc>
      <p:stSnd>
        <p:snd r:embed="rId13" name="chimes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YAŞAMIMIZDAKİ ELEKTRİK</a:t>
            </a:r>
            <a:endParaRPr lang="tr-TR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 r="3200"/>
          <a:stretch>
            <a:fillRect/>
          </a:stretch>
        </p:blipFill>
        <p:spPr bwMode="auto">
          <a:xfrm>
            <a:off x="357158" y="500042"/>
            <a:ext cx="8643998" cy="27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 t="7902" r="55556" b="47845"/>
          <a:stretch>
            <a:fillRect/>
          </a:stretch>
        </p:blipFill>
        <p:spPr bwMode="auto">
          <a:xfrm>
            <a:off x="357158" y="3214686"/>
            <a:ext cx="3929090" cy="3437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8" name="AutoShape 2" descr="voltmetr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4339" name="Picture 3" descr="C:\Documents and Settings\Osman GÖKÇE\Desktop\voltmetre-424-13-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2857496"/>
            <a:ext cx="3548054" cy="354805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18"/>
            <a:ext cx="8051361" cy="27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2071678"/>
            <a:ext cx="5143536" cy="452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357159" y="785794"/>
          <a:ext cx="8358246" cy="488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582524">
                <a:tc>
                  <a:txBody>
                    <a:bodyPr/>
                    <a:lstStyle/>
                    <a:p>
                      <a:r>
                        <a:rPr lang="tr-TR" dirty="0" smtClean="0"/>
                        <a:t>Elektrik Akımı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Gerilim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Direnç</a:t>
                      </a:r>
                      <a:endParaRPr lang="tr-TR" dirty="0"/>
                    </a:p>
                  </a:txBody>
                  <a:tcPr/>
                </a:tc>
              </a:tr>
              <a:tr h="1005452">
                <a:tc>
                  <a:txBody>
                    <a:bodyPr/>
                    <a:lstStyle/>
                    <a:p>
                      <a:r>
                        <a:rPr lang="tr-TR" dirty="0" smtClean="0"/>
                        <a:t>İletken içerisindeki yüklerin hareketidir.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Pilin kutupları arasındaki enerji farkıdır.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İletkenin elektrik akımına karşı gösterdiği zorluktur.</a:t>
                      </a:r>
                    </a:p>
                    <a:p>
                      <a:r>
                        <a:rPr lang="tr-TR" dirty="0" smtClean="0"/>
                        <a:t>Devredeki Gerilim/Akım</a:t>
                      </a:r>
                      <a:r>
                        <a:rPr lang="tr-TR" baseline="0" dirty="0" smtClean="0"/>
                        <a:t> oranıdır.</a:t>
                      </a:r>
                      <a:endParaRPr lang="tr-TR" dirty="0"/>
                    </a:p>
                  </a:txBody>
                  <a:tcPr/>
                </a:tc>
              </a:tr>
              <a:tr h="582524">
                <a:tc>
                  <a:txBody>
                    <a:bodyPr/>
                    <a:lstStyle/>
                    <a:p>
                      <a:r>
                        <a:rPr lang="tr-TR" dirty="0" smtClean="0"/>
                        <a:t>Akım ampermetre</a:t>
                      </a:r>
                      <a:r>
                        <a:rPr lang="tr-TR" baseline="0" dirty="0" smtClean="0"/>
                        <a:t> ile ölçülür.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Gerilim voltmetre ile ölçülür.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Direnç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dirençölçer</a:t>
                      </a:r>
                      <a:r>
                        <a:rPr lang="tr-TR" baseline="0" dirty="0" smtClean="0"/>
                        <a:t> ile ölçülür.</a:t>
                      </a:r>
                      <a:endParaRPr lang="tr-TR" dirty="0"/>
                    </a:p>
                  </a:txBody>
                  <a:tcPr/>
                </a:tc>
              </a:tr>
              <a:tr h="582524">
                <a:tc>
                  <a:txBody>
                    <a:bodyPr/>
                    <a:lstStyle/>
                    <a:p>
                      <a:r>
                        <a:rPr lang="tr-TR" dirty="0" smtClean="0"/>
                        <a:t>Ampermetre</a:t>
                      </a:r>
                      <a:r>
                        <a:rPr lang="tr-TR" baseline="0" dirty="0" smtClean="0"/>
                        <a:t> devreye seri bağlanır.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Voltmetre devreye paralel bağlanır.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Direnç ölçer devreye paralel bağlanır.</a:t>
                      </a:r>
                      <a:endParaRPr lang="tr-TR" dirty="0"/>
                    </a:p>
                  </a:txBody>
                  <a:tcPr/>
                </a:tc>
              </a:tr>
              <a:tr h="582524">
                <a:tc>
                  <a:txBody>
                    <a:bodyPr/>
                    <a:lstStyle/>
                    <a:p>
                      <a:r>
                        <a:rPr lang="tr-TR" dirty="0" smtClean="0"/>
                        <a:t>Akım ‘I’ ile gösterilir. Birimi amper’dir.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Gerilim ‘ V’ ile gösterilir. Birimi</a:t>
                      </a:r>
                      <a:r>
                        <a:rPr lang="tr-TR" baseline="0" dirty="0" smtClean="0"/>
                        <a:t> volt’tur.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Direnç ‘</a:t>
                      </a:r>
                      <a:r>
                        <a:rPr lang="el-GR" dirty="0" smtClean="0"/>
                        <a:t>Ω</a:t>
                      </a:r>
                      <a:r>
                        <a:rPr lang="tr-TR" dirty="0" smtClean="0"/>
                        <a:t> ‘ ile gösterilir. Birimi </a:t>
                      </a:r>
                      <a:r>
                        <a:rPr lang="tr-TR" dirty="0" err="1" smtClean="0"/>
                        <a:t>ohm’dur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</a:tr>
              <a:tr h="5825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Devredeki</a:t>
                      </a:r>
                      <a:r>
                        <a:rPr lang="tr-TR" baseline="0" dirty="0" smtClean="0"/>
                        <a:t> akımı yönü pilin ‘+’ kutbundan ‘– ‘ kutbuna doğrudur.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b="82927"/>
          <a:stretch>
            <a:fillRect/>
          </a:stretch>
        </p:blipFill>
        <p:spPr bwMode="auto">
          <a:xfrm>
            <a:off x="0" y="285728"/>
            <a:ext cx="861854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928670"/>
            <a:ext cx="683083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/>
          <p:nvPr/>
        </p:nvSpPr>
        <p:spPr>
          <a:xfrm>
            <a:off x="714348" y="3571876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r>
              <a:rPr lang="tr-TR" dirty="0" smtClean="0"/>
              <a:t>Basit elektrik devresine seri bağlı ampul eklenmesi devredeki toplam direnci artırır. Bu durumda </a:t>
            </a:r>
            <a:r>
              <a:rPr lang="tr-TR" dirty="0" err="1" smtClean="0"/>
              <a:t>ohm</a:t>
            </a:r>
            <a:r>
              <a:rPr lang="tr-TR" dirty="0" smtClean="0"/>
              <a:t> kanunu gereği devrede </a:t>
            </a:r>
            <a:r>
              <a:rPr lang="tr-TR" u="sng" dirty="0" smtClean="0"/>
              <a:t>daha az akım </a:t>
            </a:r>
            <a:r>
              <a:rPr lang="tr-TR" dirty="0" smtClean="0"/>
              <a:t>oluşur. Akımın azalması devredeki </a:t>
            </a:r>
            <a:r>
              <a:rPr lang="tr-TR" u="sng" dirty="0" smtClean="0"/>
              <a:t>ampullerin parlaklığının azalmasına </a:t>
            </a:r>
            <a:r>
              <a:rPr lang="tr-TR" dirty="0" smtClean="0"/>
              <a:t>neden olur. </a:t>
            </a:r>
          </a:p>
          <a:p>
            <a:r>
              <a:rPr lang="tr-TR" dirty="0" smtClean="0"/>
              <a:t>  II. Devrede ki ampullerden birinin patlaması diğer ampulün de sönmesine neden olur. Ayrıca seri II. Devredeki pilin ömrü de kısalır.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 b="89362"/>
          <a:stretch>
            <a:fillRect/>
          </a:stretch>
        </p:blipFill>
        <p:spPr bwMode="auto">
          <a:xfrm>
            <a:off x="214282" y="214290"/>
            <a:ext cx="835821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t="61702"/>
          <a:stretch>
            <a:fillRect/>
          </a:stretch>
        </p:blipFill>
        <p:spPr bwMode="auto">
          <a:xfrm>
            <a:off x="285720" y="642918"/>
            <a:ext cx="835821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b="5388"/>
          <a:stretch>
            <a:fillRect/>
          </a:stretch>
        </p:blipFill>
        <p:spPr bwMode="auto">
          <a:xfrm>
            <a:off x="642910" y="1785926"/>
            <a:ext cx="642942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etin kutusu"/>
          <p:cNvSpPr txBox="1"/>
          <p:nvPr/>
        </p:nvSpPr>
        <p:spPr>
          <a:xfrm>
            <a:off x="785786" y="4429132"/>
            <a:ext cx="72152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Basit elektrik devresine paralel bağlı ampul eklenmesi devredeki toplam direncin azalmasına neden olur. </a:t>
            </a:r>
            <a:r>
              <a:rPr lang="tr-TR" sz="2000" dirty="0" err="1" smtClean="0"/>
              <a:t>Ohm</a:t>
            </a:r>
            <a:r>
              <a:rPr lang="tr-TR" sz="2000" dirty="0" smtClean="0"/>
              <a:t> kanunu gereğince devredeki akım artacaktır. Paralel kollarda akımın paylaşılıyor olması ampullere ulaşan </a:t>
            </a:r>
            <a:r>
              <a:rPr lang="tr-TR" sz="2000" u="sng" dirty="0" smtClean="0"/>
              <a:t>akım miktarının sabit kalmasına </a:t>
            </a:r>
            <a:r>
              <a:rPr lang="tr-TR" sz="2000" dirty="0" smtClean="0"/>
              <a:t>neden olur. Bu nedenle ampul parlaklığı değişmez.</a:t>
            </a:r>
            <a:endParaRPr lang="tr-TR" sz="2000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85794"/>
            <a:ext cx="838625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66"/>
            <a:ext cx="905406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714620"/>
            <a:ext cx="4986590" cy="306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04"/>
            <a:ext cx="857256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14356"/>
            <a:ext cx="792684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 r="7993"/>
          <a:stretch>
            <a:fillRect/>
          </a:stretch>
        </p:blipFill>
        <p:spPr bwMode="auto">
          <a:xfrm>
            <a:off x="0" y="642918"/>
            <a:ext cx="8858280" cy="4729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214282" y="3857628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Basit Elektrik devresi:</a:t>
            </a:r>
          </a:p>
          <a:p>
            <a:r>
              <a:rPr lang="tr-TR" sz="2000" b="1" dirty="0" smtClean="0"/>
              <a:t>© Elektrik enerjisini ısı ve ışık enerjisine dönüştürür.</a:t>
            </a:r>
          </a:p>
          <a:p>
            <a:r>
              <a:rPr lang="tr-TR" sz="2000" b="1" dirty="0" smtClean="0"/>
              <a:t>© Pil , pil yatağı , anahtar , iletken kablo, duy ve ampulden oluşur.</a:t>
            </a:r>
          </a:p>
          <a:p>
            <a:r>
              <a:rPr lang="tr-TR" sz="2000" b="1" dirty="0" smtClean="0"/>
              <a:t>©Basit elektrik devresine özdeş pil eklenmesi ampul parlaklığını artırır.</a:t>
            </a:r>
          </a:p>
          <a:p>
            <a:r>
              <a:rPr lang="tr-TR" sz="2000" b="1" dirty="0" smtClean="0"/>
              <a:t>©Basit elektrik devresine ampul eklenmesi ampul parlaklığını azaltır.</a:t>
            </a:r>
          </a:p>
          <a:p>
            <a:r>
              <a:rPr lang="tr-TR" sz="2000" b="1" dirty="0" smtClean="0"/>
              <a:t>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r="49801"/>
          <a:stretch>
            <a:fillRect/>
          </a:stretch>
        </p:blipFill>
        <p:spPr bwMode="auto">
          <a:xfrm>
            <a:off x="2071670" y="1000107"/>
            <a:ext cx="4000528" cy="2667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963" y="357166"/>
            <a:ext cx="8792755" cy="609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04"/>
            <a:ext cx="9110637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66"/>
            <a:ext cx="895697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1"/>
            <a:ext cx="9144000" cy="5310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428728" y="1857364"/>
            <a:ext cx="60722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OSMAN GÖKÇE</a:t>
            </a:r>
          </a:p>
          <a:p>
            <a:pPr algn="ctr"/>
            <a:r>
              <a:rPr lang="tr-TR" sz="2800" dirty="0" smtClean="0"/>
              <a:t>TAŞOVA ATATÜRK ORTAOKULU FENBİLİMLERİ ÖĞRETMENİ </a:t>
            </a:r>
          </a:p>
          <a:p>
            <a:pPr algn="ctr"/>
            <a:r>
              <a:rPr lang="tr-TR" sz="2800" dirty="0" smtClean="0"/>
              <a:t>AMASYA </a:t>
            </a:r>
          </a:p>
          <a:p>
            <a:pPr algn="ctr"/>
            <a:r>
              <a:rPr lang="tr-TR" sz="2800" dirty="0" smtClean="0"/>
              <a:t>2016</a:t>
            </a:r>
            <a:endParaRPr lang="tr-TR" sz="2800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000108"/>
            <a:ext cx="683083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071538" y="3857628"/>
            <a:ext cx="73581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Basit elektrik devresine şekildeki gibi ampul eklenebilir. Devreye aynı iletken kabloya bağlanmak şartı ile ampul eklenmesi  şekline                  </a:t>
            </a:r>
            <a:r>
              <a:rPr lang="tr-TR" sz="2000" b="1" u="sng" dirty="0" smtClean="0"/>
              <a:t>seri bağlama </a:t>
            </a:r>
            <a:r>
              <a:rPr lang="tr-TR" sz="2000" dirty="0" smtClean="0"/>
              <a:t>denir. Bu durumda ampul parlaklığında azalma gözlemlenir.</a:t>
            </a:r>
          </a:p>
          <a:p>
            <a:endParaRPr lang="tr-TR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b="5388"/>
          <a:stretch>
            <a:fillRect/>
          </a:stretch>
        </p:blipFill>
        <p:spPr bwMode="auto">
          <a:xfrm>
            <a:off x="1071538" y="928670"/>
            <a:ext cx="642942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857224" y="3714752"/>
            <a:ext cx="7786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Basit elektrik devresine şeklideki gibi de ampul  eklenebilir. Devreye farklı iletken üzerinde olmak şartı ile  ampul eklenmesi şekline </a:t>
            </a:r>
            <a:r>
              <a:rPr lang="tr-TR" sz="2000" b="1" u="sng" dirty="0" smtClean="0"/>
              <a:t>paralel bağlama </a:t>
            </a:r>
            <a:r>
              <a:rPr lang="tr-TR" sz="2000" dirty="0" smtClean="0"/>
              <a:t>denir.  Devreye paralel bağlı ampul eklendiğinde ampulün parlaklığında herhangi bir değişme gözlenmez. </a:t>
            </a:r>
            <a:endParaRPr lang="tr-TR" sz="2000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Peki Neden? 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71612"/>
            <a:ext cx="4354623" cy="1457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b="5388"/>
          <a:stretch>
            <a:fillRect/>
          </a:stretch>
        </p:blipFill>
        <p:spPr bwMode="auto">
          <a:xfrm>
            <a:off x="4929190" y="1643050"/>
            <a:ext cx="3429024" cy="137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714348" y="3357562"/>
            <a:ext cx="764386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Basit elektrik devresine seri bağlı ampul eklendiğinde ampul parlaklığı azalırken ; devreye paralel bağlı ampul eklendiğinde ampul parlaklığı değişmez . Neden?</a:t>
            </a:r>
          </a:p>
          <a:p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714348" y="4714884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Bu durumun nedeni devrede oluşan akım , gerilim ve direnç büyüklükleridir. </a:t>
            </a:r>
            <a:endParaRPr lang="tr-TR" b="1" dirty="0"/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714356"/>
            <a:ext cx="847369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t="13636" b="9091"/>
          <a:stretch>
            <a:fillRect/>
          </a:stretch>
        </p:blipFill>
        <p:spPr bwMode="auto">
          <a:xfrm>
            <a:off x="285720" y="571480"/>
            <a:ext cx="835448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071810"/>
            <a:ext cx="8215370" cy="318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r="3840" b="11765"/>
          <a:stretch>
            <a:fillRect/>
          </a:stretch>
        </p:blipFill>
        <p:spPr bwMode="auto">
          <a:xfrm>
            <a:off x="285720" y="2000240"/>
            <a:ext cx="853446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799481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1" name="Picture 1" descr="C:\Documents and Settings\Osman GÖKÇE\Desktop\içerik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928934"/>
            <a:ext cx="3571900" cy="357190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/>
          <a:srcRect t="18937" r="55556" b="47845"/>
          <a:stretch>
            <a:fillRect/>
          </a:stretch>
        </p:blipFill>
        <p:spPr bwMode="auto">
          <a:xfrm>
            <a:off x="4357686" y="3143248"/>
            <a:ext cx="3929090" cy="258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360</Words>
  <Application>Microsoft Office PowerPoint</Application>
  <PresentationFormat>Ekran Gösterisi (4:3)</PresentationFormat>
  <Paragraphs>37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YAŞAMIMIZDAKİ ELEKTRİK</vt:lpstr>
      <vt:lpstr>Slayt 2</vt:lpstr>
      <vt:lpstr>Slayt 3</vt:lpstr>
      <vt:lpstr>Slayt 4</vt:lpstr>
      <vt:lpstr>Peki Neden? 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YAŞAMMIMIZDAKİ ELEKTRİK</dc:title>
  <dc:creator>User-PC</dc:creator>
  <cp:lastModifiedBy>cOMEoN</cp:lastModifiedBy>
  <cp:revision>19</cp:revision>
  <dcterms:created xsi:type="dcterms:W3CDTF">2016-04-27T17:28:53Z</dcterms:created>
  <dcterms:modified xsi:type="dcterms:W3CDTF">2016-04-28T07:46:14Z</dcterms:modified>
</cp:coreProperties>
</file>