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99692-C9E7-42E5-B656-DCE771A50AA7}" type="datetimeFigureOut">
              <a:rPr lang="tr-TR" smtClean="0"/>
              <a:pPr/>
              <a:t>18.4.2016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D906E-E8CC-4387-A2F2-4705429C3B5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579613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36004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92696"/>
            <a:ext cx="90678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139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4" y="1700808"/>
            <a:ext cx="234922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00808"/>
            <a:ext cx="327585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9240"/>
            <a:ext cx="9144000" cy="7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6165304"/>
            <a:ext cx="914400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7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3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91440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56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0"/>
            <a:ext cx="305983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9" y="548680"/>
            <a:ext cx="3059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80728"/>
            <a:ext cx="305983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2771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7" y="1268760"/>
            <a:ext cx="658822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Ekran Gösterisi (4:3)</PresentationFormat>
  <Paragraphs>0</Paragraphs>
  <Slides>152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152</vt:i4>
      </vt:variant>
    </vt:vector>
  </HeadingPairs>
  <TitlesOfParts>
    <vt:vector size="15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Slayt 89</vt:lpstr>
      <vt:lpstr>Slayt 90</vt:lpstr>
      <vt:lpstr>Slayt 91</vt:lpstr>
      <vt:lpstr>Slayt 92</vt:lpstr>
      <vt:lpstr>Slayt 93</vt:lpstr>
      <vt:lpstr>Slayt 94</vt:lpstr>
      <vt:lpstr>Slayt 95</vt:lpstr>
      <vt:lpstr>Slayt 96</vt:lpstr>
      <vt:lpstr>Slayt 97</vt:lpstr>
      <vt:lpstr>Slayt 98</vt:lpstr>
      <vt:lpstr>Slayt 99</vt:lpstr>
      <vt:lpstr>Slayt 100</vt:lpstr>
      <vt:lpstr>Slayt 101</vt:lpstr>
      <vt:lpstr>Slayt 102</vt:lpstr>
      <vt:lpstr>Slayt 103</vt:lpstr>
      <vt:lpstr>Slayt 104</vt:lpstr>
      <vt:lpstr>Slayt 105</vt:lpstr>
      <vt:lpstr>Slayt 106</vt:lpstr>
      <vt:lpstr>Slayt 107</vt:lpstr>
      <vt:lpstr>Slayt 108</vt:lpstr>
      <vt:lpstr>Slayt 109</vt:lpstr>
      <vt:lpstr>Slayt 110</vt:lpstr>
      <vt:lpstr>Slayt 111</vt:lpstr>
      <vt:lpstr>Slayt 112</vt:lpstr>
      <vt:lpstr>Slayt 113</vt:lpstr>
      <vt:lpstr>Slayt 114</vt:lpstr>
      <vt:lpstr>Slayt 115</vt:lpstr>
      <vt:lpstr>Slayt 116</vt:lpstr>
      <vt:lpstr>Slayt 117</vt:lpstr>
      <vt:lpstr>Slayt 118</vt:lpstr>
      <vt:lpstr>Slayt 119</vt:lpstr>
      <vt:lpstr>Slayt 120</vt:lpstr>
      <vt:lpstr>Slayt 121</vt:lpstr>
      <vt:lpstr>Slayt 122</vt:lpstr>
      <vt:lpstr>Slayt 123</vt:lpstr>
      <vt:lpstr>Slayt 124</vt:lpstr>
      <vt:lpstr>Slayt 125</vt:lpstr>
      <vt:lpstr>Slayt 126</vt:lpstr>
      <vt:lpstr>Slayt 127</vt:lpstr>
      <vt:lpstr>Slayt 128</vt:lpstr>
      <vt:lpstr>Slayt 129</vt:lpstr>
      <vt:lpstr>Slayt 130</vt:lpstr>
      <vt:lpstr>Slayt 131</vt:lpstr>
      <vt:lpstr>Slayt 132</vt:lpstr>
      <vt:lpstr>Slayt 133</vt:lpstr>
      <vt:lpstr>Slayt 134</vt:lpstr>
      <vt:lpstr>Slayt 135</vt:lpstr>
      <vt:lpstr>Slayt 136</vt:lpstr>
      <vt:lpstr>Slayt 137</vt:lpstr>
      <vt:lpstr>Slayt 138</vt:lpstr>
      <vt:lpstr>Slayt 139</vt:lpstr>
      <vt:lpstr>Slayt 140</vt:lpstr>
      <vt:lpstr>Slayt 141</vt:lpstr>
      <vt:lpstr>Slayt 142</vt:lpstr>
      <vt:lpstr>Slayt 143</vt:lpstr>
      <vt:lpstr>Slayt 144</vt:lpstr>
      <vt:lpstr>Slayt 145</vt:lpstr>
      <vt:lpstr>Slayt 146</vt:lpstr>
      <vt:lpstr>Slayt 147</vt:lpstr>
      <vt:lpstr>Slayt 148</vt:lpstr>
      <vt:lpstr>Slayt 149</vt:lpstr>
      <vt:lpstr>Slayt 150</vt:lpstr>
      <vt:lpstr>Slayt 151</vt:lpstr>
      <vt:lpstr>Slayt 152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Salih</dc:creator>
  <cp:lastModifiedBy>Salih</cp:lastModifiedBy>
  <cp:revision>9</cp:revision>
  <dcterms:created xsi:type="dcterms:W3CDTF">2016-03-20T13:25:19Z</dcterms:created>
  <dcterms:modified xsi:type="dcterms:W3CDTF">2016-04-18T13:54:56Z</dcterms:modified>
</cp:coreProperties>
</file>