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AB6EB-22C9-4B02-8D06-8846B248C128}" type="datetimeFigureOut">
              <a:rPr lang="tr-TR" smtClean="0"/>
              <a:pPr/>
              <a:t>3.4.2016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D2C28A-7C76-4440-94DC-A35D8E202FD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NESLİ TÜKENEN VE TÜKENME TEHLİKESİ OLAN CANLILAR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KESİN OLMAYANLAR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ANADOLU LEOPARI</a:t>
            </a:r>
            <a:endParaRPr lang="tr-TR" dirty="0"/>
          </a:p>
        </p:txBody>
      </p:sp>
      <p:pic>
        <p:nvPicPr>
          <p:cNvPr id="8194" name="Picture 2" descr="F:\DERS NOTLARI\7\CANLI VE ÇEVRE\Yeni klasör\ANADOLU LEOPA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638179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YILAN BOYUN</a:t>
            </a:r>
            <a:endParaRPr lang="tr-TR" dirty="0"/>
          </a:p>
        </p:txBody>
      </p:sp>
      <p:pic>
        <p:nvPicPr>
          <p:cNvPr id="9218" name="Picture 2" descr="F:\DERS NOTLARI\7\CANLI VE ÇEVRE\Yeni klasör\9 YILAN BOYUN Oriental_Darter_5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000924" cy="4662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ESKİ DÜNYA KUNDUZU</a:t>
            </a:r>
            <a:endParaRPr lang="tr-TR" dirty="0"/>
          </a:p>
        </p:txBody>
      </p:sp>
      <p:pic>
        <p:nvPicPr>
          <p:cNvPr id="10242" name="Picture 2" descr="F:\DERS NOTLARI\7\CANLI VE ÇEVRE\Yeni klasör\ESKİ DÜNYA KUNDUZ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5312" y="1935163"/>
            <a:ext cx="563337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TÜKENME TEHLİKESİ OLANLAR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ALAGEYİK</a:t>
            </a:r>
            <a:endParaRPr lang="tr-TR" dirty="0"/>
          </a:p>
        </p:txBody>
      </p:sp>
      <p:pic>
        <p:nvPicPr>
          <p:cNvPr id="11266" name="Picture 2" descr="F:\DERS NOTLARI\7\CANLI VE ÇEVRE\Yeni klasör\ALA GEYİ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AKDENİZ FOKU</a:t>
            </a:r>
            <a:endParaRPr lang="tr-TR" dirty="0"/>
          </a:p>
        </p:txBody>
      </p:sp>
      <p:pic>
        <p:nvPicPr>
          <p:cNvPr id="12290" name="Picture 2" descr="F:\DERS NOTLARI\7\CANLI VE ÇEVRE\Yeni klasör\AKDENİZ FO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91058" y="1935163"/>
            <a:ext cx="596188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DİKENLİ FARE</a:t>
            </a:r>
            <a:endParaRPr lang="tr-TR" dirty="0"/>
          </a:p>
        </p:txBody>
      </p:sp>
      <p:pic>
        <p:nvPicPr>
          <p:cNvPr id="13314" name="Picture 2" descr="F:\DERS NOTLARI\7\CANLI VE ÇEVRE\Yeni klasör\DİKENLİ FARE 260px-Acomys.cilicicus.7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1"/>
            <a:ext cx="6572296" cy="4373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ÇİZGİLİ SIRTLAN</a:t>
            </a:r>
            <a:endParaRPr lang="tr-TR" dirty="0"/>
          </a:p>
        </p:txBody>
      </p:sp>
      <p:pic>
        <p:nvPicPr>
          <p:cNvPr id="14338" name="Picture 2" descr="F:\DERS NOTLARI\7\CANLI VE ÇEVRE\Yeni klasör\ÇİZGİLİ SITL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5643602" cy="4411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HİNT OKLU KİRPİSİ</a:t>
            </a:r>
            <a:endParaRPr lang="tr-TR" dirty="0"/>
          </a:p>
        </p:txBody>
      </p:sp>
      <p:pic>
        <p:nvPicPr>
          <p:cNvPr id="15362" name="Picture 2" descr="F:\DERS NOTLARI\7\CANLI VE ÇEVRE\Yeni klasör\HİNT OKLU KİRPİS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3705" y="1935163"/>
            <a:ext cx="509658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TÜRKİYE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NESLİ TÜKENMİŞ HAYVANLAR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BOZKIR KARTALI</a:t>
            </a:r>
            <a:endParaRPr lang="tr-TR" dirty="0"/>
          </a:p>
        </p:txBody>
      </p:sp>
      <p:pic>
        <p:nvPicPr>
          <p:cNvPr id="16386" name="Picture 2" descr="F:\DERS NOTLARI\7\CANLI VE ÇEVRE\Yeni klasör\BOZKIR KARTA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08854" y="1935163"/>
            <a:ext cx="292629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TOROS KURBAĞASI</a:t>
            </a:r>
            <a:endParaRPr lang="tr-TR" dirty="0"/>
          </a:p>
        </p:txBody>
      </p:sp>
      <p:pic>
        <p:nvPicPr>
          <p:cNvPr id="17410" name="Picture 2" descr="F:\DERS NOTLARI\7\CANLI VE ÇEVRE\Yeni klasör\TOROS KURBAĞAS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1785926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TELLİ TURNA</a:t>
            </a:r>
            <a:endParaRPr lang="tr-TR" dirty="0"/>
          </a:p>
        </p:txBody>
      </p:sp>
      <p:pic>
        <p:nvPicPr>
          <p:cNvPr id="18434" name="Picture 2" descr="F:\DERS NOTLARI\7\CANLI VE ÇEVRE\Yeni klasör\TELLİ TUR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928802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MEZGELDEK</a:t>
            </a:r>
            <a:endParaRPr lang="tr-TR" dirty="0"/>
          </a:p>
        </p:txBody>
      </p:sp>
      <p:pic>
        <p:nvPicPr>
          <p:cNvPr id="19458" name="Picture 2" descr="F:\DERS NOTLARI\7\CANLI VE ÇEVRE\Yeni klasör\MEZGELDE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3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 KUYRUKLU KARTAL</a:t>
            </a:r>
            <a:endParaRPr lang="tr-TR" dirty="0"/>
          </a:p>
        </p:txBody>
      </p:sp>
      <p:pic>
        <p:nvPicPr>
          <p:cNvPr id="20482" name="Picture 2" descr="F:\DERS NOTLARI\7\CANLI VE ÇEVRE\Yeni klasör\Ak-kuyruklu-kart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1"/>
            <a:ext cx="7143800" cy="473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BOZKIR TUYGUNU</a:t>
            </a:r>
            <a:endParaRPr lang="tr-TR" dirty="0"/>
          </a:p>
        </p:txBody>
      </p:sp>
      <p:pic>
        <p:nvPicPr>
          <p:cNvPr id="21506" name="Picture 2" descr="F:\DERS NOTLARI\7\CANLI VE ÇEVRE\Yeni klasör\BOZKIR TUYGUN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7215238" cy="502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ULUDOĞAN</a:t>
            </a:r>
            <a:endParaRPr lang="tr-TR" dirty="0"/>
          </a:p>
        </p:txBody>
      </p:sp>
      <p:pic>
        <p:nvPicPr>
          <p:cNvPr id="22530" name="Picture 2" descr="F:\DERS NOTLARI\7\CANLI VE ÇEVRE\Yeni klasör\ULUDOĞ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3309" y="1935163"/>
            <a:ext cx="583738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KELAYNAK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23554" name="Picture 2" descr="F:\DERS NOTLARI\7\CANLI VE ÇEVRE\Yeni klasör\KELAYN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6858048" cy="5486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KOLON BALIĞI</a:t>
            </a:r>
            <a:endParaRPr lang="tr-TR" dirty="0"/>
          </a:p>
        </p:txBody>
      </p:sp>
      <p:pic>
        <p:nvPicPr>
          <p:cNvPr id="24578" name="Picture 2" descr="F:\DERS NOTLARI\7\CANLI VE ÇEVRE\Yeni klasör\KOLON BALIĞ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42968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ÇİĞDEM</a:t>
            </a:r>
            <a:endParaRPr lang="tr-TR" dirty="0"/>
          </a:p>
        </p:txBody>
      </p:sp>
      <p:pic>
        <p:nvPicPr>
          <p:cNvPr id="25602" name="Picture 2" descr="F:\DERS NOTLARI\7\CANLI VE ÇEVRE\Yeni klasör\ÇİĞDE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68521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ASYA FİLİ</a:t>
            </a:r>
            <a:endParaRPr lang="tr-TR" dirty="0"/>
          </a:p>
        </p:txBody>
      </p:sp>
      <p:pic>
        <p:nvPicPr>
          <p:cNvPr id="1026" name="Picture 2" descr="F:\DERS NOTLARI\7\CANLI VE ÇEVRE\Yeni klasör\1-ASYA FİL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6643734" cy="4990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İRİS</a:t>
            </a:r>
            <a:endParaRPr lang="tr-TR" dirty="0"/>
          </a:p>
        </p:txBody>
      </p:sp>
      <p:pic>
        <p:nvPicPr>
          <p:cNvPr id="26626" name="Picture 2" descr="F:\DERS NOTLARI\7\CANLI VE ÇEVRE\Yeni klasör\İRİ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1"/>
            <a:ext cx="5143536" cy="4764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NERGİS</a:t>
            </a:r>
            <a:endParaRPr lang="tr-TR" dirty="0"/>
          </a:p>
        </p:txBody>
      </p:sp>
      <p:pic>
        <p:nvPicPr>
          <p:cNvPr id="27650" name="Picture 2" descr="F:\DERS NOTLARI\7\CANLI VE ÇEVRE\Yeni klasör\NERGİ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0450" y="1935163"/>
            <a:ext cx="702309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ORKİDE</a:t>
            </a:r>
            <a:endParaRPr lang="tr-TR" dirty="0"/>
          </a:p>
        </p:txBody>
      </p:sp>
      <p:pic>
        <p:nvPicPr>
          <p:cNvPr id="28674" name="Picture 2" descr="F:\DERS NOTLARI\7\CANLI VE ÇEVRE\Yeni klasör\ORKİ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6475" y="1935163"/>
            <a:ext cx="329104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DÜNYADA NESLİ TÜKENENLER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DİNOZOR</a:t>
            </a:r>
            <a:endParaRPr lang="tr-TR" dirty="0"/>
          </a:p>
        </p:txBody>
      </p:sp>
      <p:pic>
        <p:nvPicPr>
          <p:cNvPr id="29698" name="Picture 2" descr="F:\DERS NOTLARI\7\CANLI VE ÇEVRE\Yeni klasör\DİNOZ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MAMUT</a:t>
            </a:r>
            <a:endParaRPr lang="tr-TR" dirty="0"/>
          </a:p>
        </p:txBody>
      </p:sp>
      <p:pic>
        <p:nvPicPr>
          <p:cNvPr id="30722" name="Picture 2" descr="F:\DERS NOTLARI\7\CANLI VE ÇEVRE\Yeni klasör\MAMU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950" y="1935163"/>
            <a:ext cx="6582099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MOA</a:t>
            </a:r>
            <a:endParaRPr lang="tr-TR" dirty="0"/>
          </a:p>
        </p:txBody>
      </p:sp>
      <p:pic>
        <p:nvPicPr>
          <p:cNvPr id="31746" name="Picture 2" descr="F:\DERS NOTLARI\7\CANLI VE ÇEVRE\Yeni klasör\MO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1912" y="2246217"/>
            <a:ext cx="5980176" cy="3767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TAZMANYA KAPLANI</a:t>
            </a:r>
            <a:endParaRPr lang="tr-TR" dirty="0"/>
          </a:p>
        </p:txBody>
      </p:sp>
      <p:pic>
        <p:nvPicPr>
          <p:cNvPr id="32770" name="Picture 2" descr="F:\DERS NOTLARI\7\CANLI VE ÇEVRE\Yeni klasör\TAZMANYA KAPLA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4438" y="1935163"/>
            <a:ext cx="657512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HAZAR KAPLANI</a:t>
            </a:r>
            <a:endParaRPr lang="tr-TR" dirty="0"/>
          </a:p>
        </p:txBody>
      </p:sp>
      <p:pic>
        <p:nvPicPr>
          <p:cNvPr id="33794" name="Picture 2" descr="F:\DERS NOTLARI\7\CANLI VE ÇEVRE\Yeni klasör\6HazarKaplani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472531"/>
            <a:ext cx="47625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ANADOLU ASLANI</a:t>
            </a:r>
            <a:endParaRPr lang="tr-TR" dirty="0"/>
          </a:p>
        </p:txBody>
      </p:sp>
      <p:pic>
        <p:nvPicPr>
          <p:cNvPr id="34818" name="Picture 2" descr="F:\DERS NOTLARI\7\CANLI VE ÇEVRE\Yeni klasör\ANADOLU ASLANI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2000240"/>
            <a:ext cx="6592433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KAFKAS BİZONU</a:t>
            </a:r>
            <a:endParaRPr lang="tr-TR" dirty="0"/>
          </a:p>
        </p:txBody>
      </p:sp>
      <p:pic>
        <p:nvPicPr>
          <p:cNvPr id="2050" name="Picture 2" descr="F:\DERS NOTLARI\7\CANLI VE ÇEVRE\Yeni klasör\3.KAFKAS BİZON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3"/>
            <a:ext cx="5143536" cy="461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TEHLİKEDE OLANLAR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PANDA</a:t>
            </a:r>
            <a:endParaRPr lang="tr-TR" dirty="0"/>
          </a:p>
        </p:txBody>
      </p:sp>
      <p:pic>
        <p:nvPicPr>
          <p:cNvPr id="35842" name="Picture 2" descr="F:\DERS NOTLARI\7\CANLI VE ÇEVRE\Yeni klasör\PAN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000240"/>
            <a:ext cx="5905541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BENGAL KAPLANI</a:t>
            </a:r>
            <a:endParaRPr lang="tr-TR" dirty="0"/>
          </a:p>
        </p:txBody>
      </p:sp>
      <p:pic>
        <p:nvPicPr>
          <p:cNvPr id="36868" name="Picture 4" descr="Panthera tigris tigr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7215238" cy="4825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JAVA GERGEDANI</a:t>
            </a:r>
            <a:endParaRPr lang="tr-TR" dirty="0"/>
          </a:p>
        </p:txBody>
      </p:sp>
      <p:pic>
        <p:nvPicPr>
          <p:cNvPr id="47105" name="Picture 1" descr="F:\DERS NOTLARI\7\CANLI VE ÇEVRE\Yeni klasör\JAVA GERGEDA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6215106" cy="466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MEKSİKA YUNUSU</a:t>
            </a:r>
            <a:endParaRPr lang="tr-TR" dirty="0"/>
          </a:p>
        </p:txBody>
      </p:sp>
      <p:pic>
        <p:nvPicPr>
          <p:cNvPr id="46081" name="Picture 1" descr="F:\DERS NOTLARI\7\CANLI VE ÇEVRE\Yeni klasör\MEKSİKA YUNUS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000240"/>
            <a:ext cx="6573209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SİYAH AYAKLI DAĞ GELİNCİĞİ</a:t>
            </a:r>
            <a:endParaRPr lang="tr-TR" dirty="0"/>
          </a:p>
        </p:txBody>
      </p:sp>
      <p:pic>
        <p:nvPicPr>
          <p:cNvPr id="45057" name="Picture 1" descr="F:\DERS NOTLARI\7\CANLI VE ÇEVRE\Yeni klasör\SİYAH AYAKLI DAĞ GELİNCİĞ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9477" y="1935163"/>
            <a:ext cx="602504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BORNEO FİLİ</a:t>
            </a:r>
            <a:endParaRPr lang="tr-TR" dirty="0"/>
          </a:p>
        </p:txBody>
      </p:sp>
      <p:pic>
        <p:nvPicPr>
          <p:cNvPr id="44033" name="Picture 1" descr="F:\DERS NOTLARI\7\CANLI VE ÇEVRE\Yeni klasör\Borneo-elephant-PLoS_Biolog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6624252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KUTUP AYISI</a:t>
            </a:r>
            <a:endParaRPr lang="tr-TR" dirty="0"/>
          </a:p>
        </p:txBody>
      </p:sp>
      <p:pic>
        <p:nvPicPr>
          <p:cNvPr id="43009" name="Picture 1" descr="F:\DERS NOTLARI\7\CANLI VE ÇEVRE\Yeni klasör\KUTUP AYIS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696690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VENÜS SİNEK KAPANI</a:t>
            </a:r>
            <a:endParaRPr lang="tr-TR" dirty="0"/>
          </a:p>
        </p:txBody>
      </p:sp>
      <p:pic>
        <p:nvPicPr>
          <p:cNvPr id="41985" name="Picture 1" descr="F:\DERS NOTLARI\7\CANLI VE ÇEVRE\Yeni klasör\VENÜS SİNEKAPA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5400" y="1935163"/>
            <a:ext cx="401320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RAFFLESİA</a:t>
            </a:r>
            <a:endParaRPr lang="tr-TR" dirty="0"/>
          </a:p>
        </p:txBody>
      </p:sp>
      <p:pic>
        <p:nvPicPr>
          <p:cNvPr id="40961" name="Picture 1" descr="F:\DERS NOTLARI\7\CANLI VE ÇEVRE\Yeni klasör\RAFLASİ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2000240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ASYA KAPLANI</a:t>
            </a:r>
            <a:endParaRPr lang="tr-TR" dirty="0"/>
          </a:p>
        </p:txBody>
      </p:sp>
      <p:pic>
        <p:nvPicPr>
          <p:cNvPr id="3074" name="Picture 2" descr="F:\DERS NOTLARI\7\CANLI VE ÇEVRE\Yeni klasör\4-ASYA KAPLANIdepositphotos_33614087-Asian-tiger-on-roc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4714908" cy="4641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LİKYA ORKİDESİ</a:t>
            </a:r>
            <a:endParaRPr lang="tr-TR" dirty="0"/>
          </a:p>
        </p:txBody>
      </p:sp>
      <p:pic>
        <p:nvPicPr>
          <p:cNvPr id="39937" name="Picture 1" descr="F:\DERS NOTLARI\7\CANLI VE ÇEVRE\Yeni klasör\LİKYA ORKİDES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57256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ASYA ÇİTASI</a:t>
            </a:r>
            <a:endParaRPr lang="tr-TR" dirty="0"/>
          </a:p>
        </p:txBody>
      </p:sp>
      <p:pic>
        <p:nvPicPr>
          <p:cNvPr id="4098" name="Picture 2" descr="F:\DERS NOTLARI\7\CANLI VE ÇEVRE\Yeni klasör\5-ASYA ÇİTASIfft99_mf451589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751233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HAZAR KAPLANI</a:t>
            </a:r>
            <a:endParaRPr lang="tr-TR" dirty="0"/>
          </a:p>
        </p:txBody>
      </p:sp>
      <p:pic>
        <p:nvPicPr>
          <p:cNvPr id="5122" name="Picture 2" descr="F:\DERS NOTLARI\7\CANLI VE ÇEVRE\Yeni klasör\6HazarKaplani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1"/>
            <a:ext cx="6786610" cy="47234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ORMAN HOROZU</a:t>
            </a:r>
            <a:endParaRPr lang="tr-TR" dirty="0"/>
          </a:p>
        </p:txBody>
      </p:sp>
      <p:pic>
        <p:nvPicPr>
          <p:cNvPr id="6146" name="Picture 2" descr="F:\DERS NOTLARI\7\CANLI VE ÇEVRE\Yeni klasör\7 ORMAN HOROZ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HUBARA</a:t>
            </a:r>
            <a:endParaRPr lang="tr-TR" dirty="0"/>
          </a:p>
        </p:txBody>
      </p:sp>
      <p:pic>
        <p:nvPicPr>
          <p:cNvPr id="7170" name="Picture 2" descr="F:\DERS NOTLARI\7\CANLI VE ÇEVRE\Yeni klasör\8 huba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33974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101</Words>
  <Application>Microsoft Office PowerPoint</Application>
  <PresentationFormat>Ekran Gösterisi (4:3)</PresentationFormat>
  <Paragraphs>51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Akış</vt:lpstr>
      <vt:lpstr>NESLİ TÜKENEN VE TÜKENME TEHLİKESİ OLAN CANLILAR</vt:lpstr>
      <vt:lpstr>TÜRKİYE </vt:lpstr>
      <vt:lpstr>ASYA FİLİ</vt:lpstr>
      <vt:lpstr>KAFKAS BİZONU</vt:lpstr>
      <vt:lpstr>ASYA KAPLANI</vt:lpstr>
      <vt:lpstr>ASYA ÇİTASI</vt:lpstr>
      <vt:lpstr>HAZAR KAPLANI</vt:lpstr>
      <vt:lpstr>ORMAN HOROZU</vt:lpstr>
      <vt:lpstr>HUBARA</vt:lpstr>
      <vt:lpstr>KESİN OLMAYANLAR</vt:lpstr>
      <vt:lpstr>ANADOLU LEOPARI</vt:lpstr>
      <vt:lpstr>YILAN BOYUN</vt:lpstr>
      <vt:lpstr>ESKİ DÜNYA KUNDUZU</vt:lpstr>
      <vt:lpstr>TÜKENME TEHLİKESİ OLANLAR</vt:lpstr>
      <vt:lpstr>ALAGEYİK</vt:lpstr>
      <vt:lpstr>AKDENİZ FOKU</vt:lpstr>
      <vt:lpstr>DİKENLİ FARE</vt:lpstr>
      <vt:lpstr>ÇİZGİLİ SIRTLAN</vt:lpstr>
      <vt:lpstr>HİNT OKLU KİRPİSİ</vt:lpstr>
      <vt:lpstr>BOZKIR KARTALI</vt:lpstr>
      <vt:lpstr>TOROS KURBAĞASI</vt:lpstr>
      <vt:lpstr>TELLİ TURNA</vt:lpstr>
      <vt:lpstr>MEZGELDEK</vt:lpstr>
      <vt:lpstr>AK KUYRUKLU KARTAL</vt:lpstr>
      <vt:lpstr>BOZKIR TUYGUNU</vt:lpstr>
      <vt:lpstr>ULUDOĞAN</vt:lpstr>
      <vt:lpstr>KELAYNAK </vt:lpstr>
      <vt:lpstr>KOLON BALIĞI</vt:lpstr>
      <vt:lpstr>ÇİĞDEM</vt:lpstr>
      <vt:lpstr>İRİS</vt:lpstr>
      <vt:lpstr>NERGİS</vt:lpstr>
      <vt:lpstr>ORKİDE</vt:lpstr>
      <vt:lpstr>DÜNYADA NESLİ TÜKENENLER</vt:lpstr>
      <vt:lpstr>DİNOZOR</vt:lpstr>
      <vt:lpstr>MAMUT</vt:lpstr>
      <vt:lpstr>MOA</vt:lpstr>
      <vt:lpstr>TAZMANYA KAPLANI</vt:lpstr>
      <vt:lpstr>HAZAR KAPLANI</vt:lpstr>
      <vt:lpstr>ANADOLU ASLANI</vt:lpstr>
      <vt:lpstr>TEHLİKEDE OLANLAR</vt:lpstr>
      <vt:lpstr>PANDA</vt:lpstr>
      <vt:lpstr>BENGAL KAPLANI</vt:lpstr>
      <vt:lpstr>JAVA GERGEDANI</vt:lpstr>
      <vt:lpstr>MEKSİKA YUNUSU</vt:lpstr>
      <vt:lpstr>SİYAH AYAKLI DAĞ GELİNCİĞİ</vt:lpstr>
      <vt:lpstr>BORNEO FİLİ</vt:lpstr>
      <vt:lpstr>KUTUP AYISI</vt:lpstr>
      <vt:lpstr>VENÜS SİNEK KAPANI</vt:lpstr>
      <vt:lpstr>RAFFLESİA</vt:lpstr>
      <vt:lpstr>LİKYA ORKİDESİ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NESLİ TÜKENEN VE TÜKENME TEHLİKESİ OLAN CANLILAR</dc:title>
  <dc:creator>HP</dc:creator>
  <cp:lastModifiedBy>HP</cp:lastModifiedBy>
  <cp:revision>8</cp:revision>
  <dcterms:created xsi:type="dcterms:W3CDTF">2016-03-30T07:13:56Z</dcterms:created>
  <dcterms:modified xsi:type="dcterms:W3CDTF">2016-04-03T20:00:29Z</dcterms:modified>
</cp:coreProperties>
</file>