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4" r:id="rId3"/>
    <p:sldId id="285" r:id="rId4"/>
    <p:sldId id="257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87" r:id="rId13"/>
    <p:sldId id="266" r:id="rId14"/>
    <p:sldId id="267" r:id="rId15"/>
    <p:sldId id="269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81" r:id="rId24"/>
    <p:sldId id="276" r:id="rId25"/>
    <p:sldId id="277" r:id="rId26"/>
    <p:sldId id="278" r:id="rId27"/>
    <p:sldId id="279" r:id="rId28"/>
    <p:sldId id="286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Yuvarlatılmış Dikdörtgen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0" name="19 Alt Başlık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10.01.2016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  <p:sndAc>
      <p:stSnd>
        <p:snd r:embed="rId1" name="push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10.01.2016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  <p:sndAc>
      <p:stSnd>
        <p:snd r:embed="rId1" name="push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10.01.2016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  <p:sndAc>
      <p:stSnd>
        <p:snd r:embed="rId1" name="push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10.01.2016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  <p:sndAc>
      <p:stSnd>
        <p:snd r:embed="rId1" name="push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Yuvarlatılmış Dikdörtgen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10.01.2016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  <p:sndAc>
      <p:stSnd>
        <p:snd r:embed="rId1" name="push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10.01.2016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  <p:sndAc>
      <p:stSnd>
        <p:snd r:embed="rId1" name="push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10.01.2016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  <p:sndAc>
      <p:stSnd>
        <p:snd r:embed="rId1" name="push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10.01.2016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  <p:sndAc>
      <p:stSnd>
        <p:snd r:embed="rId1" name="push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10.01.2016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  <p:sndAc>
      <p:stSnd>
        <p:snd r:embed="rId1" name="push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10.01.2016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  <p:sndAc>
      <p:stSnd>
        <p:snd r:embed="rId1" name="push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Tek Köşesi Yuvarlatılmış Dikdörtgen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10.01.2016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</p:spTree>
  </p:cSld>
  <p:clrMapOvr>
    <a:masterClrMapping/>
  </p:clrMapOvr>
  <p:transition>
    <p:dissolve/>
    <p:sndAc>
      <p:stSnd>
        <p:snd r:embed="rId1" name="push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Yuvarlatılmış Dikdörtgen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Başlık Yer Tutucusu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10.01.2016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  <p:sndAc>
      <p:stSnd>
        <p:snd r:embed="rId13" name="push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0.gif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file:///C:\Users\ibrahim\Desktop\i%20(16).jpg" TargetMode="Externa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2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714752"/>
            <a:ext cx="2571768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04"/>
            <a:ext cx="3857652" cy="313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500042"/>
            <a:ext cx="357580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571744"/>
            <a:ext cx="214310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928669"/>
            <a:ext cx="2714644" cy="2700431"/>
          </a:xfrm>
          <a:prstGeom prst="rect">
            <a:avLst/>
          </a:prstGeom>
        </p:spPr>
      </p:pic>
      <p:pic>
        <p:nvPicPr>
          <p:cNvPr id="3" name="2 Resim" descr="grafit-resm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000108"/>
            <a:ext cx="2613230" cy="1714512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3643306" y="3929066"/>
            <a:ext cx="3929090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Canlıları oluşturan temel elementtir.ayrıca elmas,kömürde karbondan oluşur.</a:t>
            </a:r>
            <a:endParaRPr lang="tr-TR" sz="2800" b="1" dirty="0"/>
          </a:p>
        </p:txBody>
      </p:sp>
    </p:spTree>
  </p:cSld>
  <p:clrMapOvr>
    <a:masterClrMapping/>
  </p:clrMapOvr>
  <p:transition>
    <p:dissolve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714356"/>
            <a:ext cx="2619375" cy="17430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3 Resim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3786190"/>
            <a:ext cx="2200275" cy="20764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4 Metin kutusu"/>
          <p:cNvSpPr txBox="1"/>
          <p:nvPr/>
        </p:nvSpPr>
        <p:spPr>
          <a:xfrm>
            <a:off x="4071934" y="3286124"/>
            <a:ext cx="4214842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Gaz halinde olan bir elementtir.gübrede yapımında ve soğutucularda kullanılır.</a:t>
            </a:r>
            <a:endParaRPr lang="tr-TR" sz="2800" b="1" dirty="0"/>
          </a:p>
        </p:txBody>
      </p:sp>
      <p:pic>
        <p:nvPicPr>
          <p:cNvPr id="6" name="5 Resim" descr="magnezyum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28604"/>
            <a:ext cx="3429024" cy="30003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6 Resim" descr="ea457adccaa9e569cff05de9b4f3b04d_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85852" y="1142984"/>
            <a:ext cx="1882902" cy="142876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fosf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857232"/>
            <a:ext cx="2357454" cy="235745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2 Oval"/>
          <p:cNvSpPr/>
          <p:nvPr/>
        </p:nvSpPr>
        <p:spPr>
          <a:xfrm>
            <a:off x="1571604" y="1285860"/>
            <a:ext cx="1214446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Metin kutusu"/>
          <p:cNvSpPr txBox="1"/>
          <p:nvPr/>
        </p:nvSpPr>
        <p:spPr>
          <a:xfrm>
            <a:off x="1857356" y="142873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smtClean="0">
                <a:latin typeface="Arial Black" pitchFamily="34" charset="0"/>
              </a:rPr>
              <a:t>o</a:t>
            </a:r>
            <a:endParaRPr lang="tr-TR" sz="6000" b="1" dirty="0">
              <a:latin typeface="Arial Black" pitchFamily="34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4357686" y="928670"/>
            <a:ext cx="4214842" cy="278608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Oksijen soluduğumuz havada ,içtiğimiz suda ve birçok alanda kullandığımız bir elementtir.</a:t>
            </a:r>
            <a:endParaRPr lang="tr-TR" b="1" dirty="0"/>
          </a:p>
        </p:txBody>
      </p:sp>
      <p:pic>
        <p:nvPicPr>
          <p:cNvPr id="7" name="6 Resim" descr="ÇELİK-OKSİJEN-TÜPÜ-10-LT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4071942"/>
            <a:ext cx="1595432" cy="1595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  <p:sndAc>
      <p:stSnd>
        <p:snd r:embed="rId2" name="push.wav" builtIn="1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928670"/>
            <a:ext cx="2705100" cy="1809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3 Metin kutusu"/>
          <p:cNvSpPr txBox="1"/>
          <p:nvPr/>
        </p:nvSpPr>
        <p:spPr>
          <a:xfrm>
            <a:off x="1142976" y="3214686"/>
            <a:ext cx="4214842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Diş macunu yapımında kullanılır.Ayrıca kalsiyum elementi ile kemik ve dişlerin yapısında bulunur.</a:t>
            </a:r>
            <a:endParaRPr lang="tr-TR" sz="2800" b="1" dirty="0"/>
          </a:p>
        </p:txBody>
      </p:sp>
      <p:pic>
        <p:nvPicPr>
          <p:cNvPr id="5" name="4 Resim" descr="magnezyu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714356"/>
            <a:ext cx="2000264" cy="20002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6 Dikdörtgen"/>
          <p:cNvSpPr/>
          <p:nvPr/>
        </p:nvSpPr>
        <p:spPr>
          <a:xfrm>
            <a:off x="1071538" y="1214422"/>
            <a:ext cx="1071569" cy="9233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flat" dir="t">
              <a:rot lat="0" lon="0" rev="1890000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/>
                <a:solidFill>
                  <a:schemeClr val="accent3"/>
                </a:solidFill>
                <a:effectLst/>
              </a:rPr>
              <a:t>F </a:t>
            </a:r>
            <a:endParaRPr lang="tr-T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dissolve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928670"/>
            <a:ext cx="3219450" cy="1809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2 Resim" descr="i (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071546"/>
            <a:ext cx="2495550" cy="1809750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1142976" y="3214686"/>
            <a:ext cx="4214842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Işıklı reklam panolarında kullanılan gaz halinde bir elementtir.</a:t>
            </a:r>
            <a:endParaRPr lang="tr-TR" sz="2800" b="1" dirty="0"/>
          </a:p>
        </p:txBody>
      </p:sp>
    </p:spTree>
  </p:cSld>
  <p:clrMapOvr>
    <a:masterClrMapping/>
  </p:clrMapOvr>
  <p:transition>
    <p:dissolve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1524000" y="1397000"/>
          <a:ext cx="5976958" cy="402463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90612"/>
                <a:gridCol w="4786346"/>
              </a:tblGrid>
              <a:tr h="777878">
                <a:tc>
                  <a:txBody>
                    <a:bodyPr/>
                    <a:lstStyle/>
                    <a:p>
                      <a:endParaRPr lang="tr-TR" sz="24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/>
                        <a:t>Tuz ve sabun yapımda kullanılan</a:t>
                      </a:r>
                      <a:r>
                        <a:rPr lang="tr-TR" sz="2400" b="1" baseline="0" dirty="0" smtClean="0"/>
                        <a:t> bir elementtir.</a:t>
                      </a:r>
                      <a:endParaRPr lang="tr-TR" sz="2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878">
                <a:tc>
                  <a:txBody>
                    <a:bodyPr/>
                    <a:lstStyle/>
                    <a:p>
                      <a:endParaRPr lang="tr-TR" sz="240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/>
                        <a:t>Işıklı reklam panolarında kullanılır.</a:t>
                      </a:r>
                      <a:endParaRPr lang="tr-TR" sz="2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878">
                <a:tc>
                  <a:txBody>
                    <a:bodyPr/>
                    <a:lstStyle/>
                    <a:p>
                      <a:endParaRPr lang="tr-TR" sz="240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rgbClr val="FF0000"/>
                          </a:solidFill>
                        </a:rPr>
                        <a:t>Soğutucularda kullanılır.</a:t>
                      </a:r>
                      <a:endParaRPr lang="tr-T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878">
                <a:tc>
                  <a:txBody>
                    <a:bodyPr/>
                    <a:lstStyle/>
                    <a:p>
                      <a:endParaRPr lang="tr-TR" sz="240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/>
                        <a:t>Diş macununda kullanılır.</a:t>
                      </a:r>
                      <a:endParaRPr lang="tr-TR" sz="24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878">
                <a:tc>
                  <a:txBody>
                    <a:bodyPr/>
                    <a:lstStyle/>
                    <a:p>
                      <a:endParaRPr lang="tr-TR" sz="240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rgbClr val="7030A0"/>
                          </a:solidFill>
                        </a:rPr>
                        <a:t>Kömür</a:t>
                      </a:r>
                      <a:r>
                        <a:rPr lang="tr-TR" sz="2400" b="1" baseline="0" dirty="0" smtClean="0">
                          <a:solidFill>
                            <a:srgbClr val="7030A0"/>
                          </a:solidFill>
                        </a:rPr>
                        <a:t> ve elmasın yapısında bulunur.</a:t>
                      </a:r>
                      <a:endParaRPr lang="tr-TR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dí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000108"/>
            <a:ext cx="2857500" cy="21526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2 Metin kutusu"/>
          <p:cNvSpPr txBox="1"/>
          <p:nvPr/>
        </p:nvSpPr>
        <p:spPr>
          <a:xfrm>
            <a:off x="4071934" y="1500174"/>
            <a:ext cx="4214842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Tuz ve sabun yapımında kullanılan bir elementtir.</a:t>
            </a:r>
            <a:endParaRPr lang="tr-TR" sz="2800" b="1" dirty="0"/>
          </a:p>
        </p:txBody>
      </p:sp>
    </p:spTree>
  </p:cSld>
  <p:clrMapOvr>
    <a:masterClrMapping/>
  </p:clrMapOvr>
  <p:transition>
    <p:dissolve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magnezyu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785794"/>
            <a:ext cx="2643174" cy="26431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2 Metin kutusu"/>
          <p:cNvSpPr txBox="1"/>
          <p:nvPr/>
        </p:nvSpPr>
        <p:spPr>
          <a:xfrm>
            <a:off x="4071934" y="1500174"/>
            <a:ext cx="4214842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Havai fişek yapımında kullanılan tel haline gelebilen bir elementtir.</a:t>
            </a:r>
            <a:endParaRPr lang="tr-TR" sz="2800" b="1" dirty="0"/>
          </a:p>
        </p:txBody>
      </p:sp>
      <p:pic>
        <p:nvPicPr>
          <p:cNvPr id="4" name="i (16).jpg" descr="C:\Users\ibrahim\Desktop\i (16).jpg"/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571472" y="3786190"/>
            <a:ext cx="3604987" cy="2428892"/>
          </a:xfrm>
          <a:prstGeom prst="round2DiagRect">
            <a:avLst/>
          </a:pr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alüminyum-elementi-kullanım-alanlar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8604"/>
            <a:ext cx="4714908" cy="56478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2 Resim" descr="kupeste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785794"/>
            <a:ext cx="2357422" cy="17680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3 Resim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3643314"/>
            <a:ext cx="2143125" cy="2143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714356"/>
            <a:ext cx="5929354" cy="4897118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714752"/>
            <a:ext cx="2571768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642918"/>
            <a:ext cx="344963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714356"/>
            <a:ext cx="320663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3429000"/>
            <a:ext cx="318202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fosf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571480"/>
            <a:ext cx="2714612" cy="27146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2 Resim" descr="fosfor67060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857232"/>
            <a:ext cx="2876550" cy="2095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3 Metin kutusu"/>
          <p:cNvSpPr txBox="1"/>
          <p:nvPr/>
        </p:nvSpPr>
        <p:spPr>
          <a:xfrm>
            <a:off x="1357290" y="3714752"/>
            <a:ext cx="4214842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Kibrit yapımında kullanılır,yeşil bir renk verir dışarı,balıklarda bulunur.</a:t>
            </a:r>
            <a:endParaRPr lang="tr-TR" sz="2800" b="1" dirty="0"/>
          </a:p>
        </p:txBody>
      </p:sp>
    </p:spTree>
  </p:cSld>
  <p:clrMapOvr>
    <a:masterClrMapping/>
  </p:clrMapOvr>
  <p:transition>
    <p:dissolve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ükürt-elementi-kullanım-alanlar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0"/>
            <a:ext cx="7500958" cy="645795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i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1071546"/>
            <a:ext cx="4152900" cy="1809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3 Metin kutusu"/>
          <p:cNvSpPr txBox="1"/>
          <p:nvPr/>
        </p:nvSpPr>
        <p:spPr>
          <a:xfrm>
            <a:off x="1357290" y="3714752"/>
            <a:ext cx="4214842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Zehirli bir gazdır,temizlik malzemelerinde kullanılır.</a:t>
            </a:r>
            <a:endParaRPr lang="tr-TR" sz="2800" b="1" dirty="0"/>
          </a:p>
        </p:txBody>
      </p:sp>
      <p:pic>
        <p:nvPicPr>
          <p:cNvPr id="6" name="5 Resim" descr="fosfo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571480"/>
            <a:ext cx="2714612" cy="27146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6 Resim" descr="i (1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1357298"/>
            <a:ext cx="1178727" cy="1143008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Argon-Elementi_244148_583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14290"/>
            <a:ext cx="7639050" cy="6300809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Potasyum-Elementi_21_10_14042962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71481"/>
            <a:ext cx="7620000" cy="52625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714752"/>
            <a:ext cx="3067050" cy="1809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2 Resim" descr="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714356"/>
            <a:ext cx="3429024" cy="25717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3 Metin kutusu"/>
          <p:cNvSpPr txBox="1"/>
          <p:nvPr/>
        </p:nvSpPr>
        <p:spPr>
          <a:xfrm>
            <a:off x="428596" y="3643314"/>
            <a:ext cx="4214842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Et,süt yumurta bulunur.kemiklerin gelişmesini ve dayanıklılığını sağlar.</a:t>
            </a:r>
            <a:endParaRPr lang="tr-TR" sz="2800" b="1" dirty="0"/>
          </a:p>
        </p:txBody>
      </p:sp>
      <p:pic>
        <p:nvPicPr>
          <p:cNvPr id="6" name="5 Resim" descr="fosfo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714356"/>
            <a:ext cx="2357454" cy="23574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6 Oval"/>
          <p:cNvSpPr/>
          <p:nvPr/>
        </p:nvSpPr>
        <p:spPr>
          <a:xfrm>
            <a:off x="5500694" y="1214422"/>
            <a:ext cx="1785950" cy="12144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err="1" smtClean="0">
                <a:solidFill>
                  <a:schemeClr val="tx1"/>
                </a:solidFill>
              </a:rPr>
              <a:t>Ca</a:t>
            </a:r>
            <a:r>
              <a:rPr lang="tr-TR" sz="5400" b="1" dirty="0" smtClean="0">
                <a:solidFill>
                  <a:schemeClr val="tx1"/>
                </a:solidFill>
              </a:rPr>
              <a:t> </a:t>
            </a:r>
            <a:endParaRPr lang="tr-TR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714884"/>
            <a:ext cx="838887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Dikdörtgen"/>
          <p:cNvSpPr/>
          <p:nvPr/>
        </p:nvSpPr>
        <p:spPr>
          <a:xfrm>
            <a:off x="2000232" y="4786322"/>
            <a:ext cx="2571768" cy="150019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lum bright="-11000" contrast="48000"/>
          </a:blip>
          <a:srcRect/>
          <a:stretch>
            <a:fillRect/>
          </a:stretch>
        </p:blipFill>
        <p:spPr bwMode="auto">
          <a:xfrm>
            <a:off x="357158" y="285728"/>
            <a:ext cx="842968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1857356" y="285728"/>
            <a:ext cx="2786082" cy="107157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357298"/>
            <a:ext cx="842968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Dikdörtgen"/>
          <p:cNvSpPr/>
          <p:nvPr/>
        </p:nvSpPr>
        <p:spPr>
          <a:xfrm>
            <a:off x="1928794" y="1500174"/>
            <a:ext cx="2500330" cy="150019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071810"/>
            <a:ext cx="850112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1928794" y="3143248"/>
            <a:ext cx="2357454" cy="15716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>
    <p:dissolve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8215370" cy="141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Dikdörtgen"/>
          <p:cNvSpPr/>
          <p:nvPr/>
        </p:nvSpPr>
        <p:spPr>
          <a:xfrm>
            <a:off x="2000232" y="500042"/>
            <a:ext cx="1857388" cy="135732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928802"/>
            <a:ext cx="821537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2000232" y="2000240"/>
            <a:ext cx="2214578" cy="13573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571876"/>
            <a:ext cx="821537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Dikdörtgen"/>
          <p:cNvSpPr/>
          <p:nvPr/>
        </p:nvSpPr>
        <p:spPr>
          <a:xfrm>
            <a:off x="2071670" y="3571876"/>
            <a:ext cx="2214578" cy="13573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5072074"/>
            <a:ext cx="807249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143108" y="5143512"/>
            <a:ext cx="1919302" cy="11334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>
    <p:dissolve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Günlük-hayatta-yaygın-olarak-kullanılan-bazı-elementler.jpg"/>
          <p:cNvPicPr>
            <a:picLocks noChangeAspect="1"/>
          </p:cNvPicPr>
          <p:nvPr/>
        </p:nvPicPr>
        <p:blipFill>
          <a:blip r:embed="rId3">
            <a:lum bright="-20000" contrast="-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714752"/>
            <a:ext cx="2571768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000108"/>
            <a:ext cx="397070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285728"/>
            <a:ext cx="8183880" cy="105156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Elementlerin Kullanım Alanları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4143372" y="1857364"/>
            <a:ext cx="3929090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Canlıların yapısında bulunur. Hidrojen elementi gaz halindedir.</a:t>
            </a:r>
            <a:endParaRPr lang="tr-TR" sz="2800" b="1" dirty="0"/>
          </a:p>
        </p:txBody>
      </p:sp>
      <p:pic>
        <p:nvPicPr>
          <p:cNvPr id="5" name="4 Resim" descr="magnezyu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571612"/>
            <a:ext cx="2000264" cy="20002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3 İçerik Yer Tutucusu" descr="big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14413" y="2071678"/>
            <a:ext cx="1143009" cy="1000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.jpg"/>
          <p:cNvPicPr>
            <a:picLocks noChangeAspect="1"/>
          </p:cNvPicPr>
          <p:nvPr/>
        </p:nvPicPr>
        <p:blipFill>
          <a:blip r:embed="rId3">
            <a:lum bright="8000" contrast="77000"/>
          </a:blip>
          <a:stretch>
            <a:fillRect/>
          </a:stretch>
        </p:blipFill>
        <p:spPr>
          <a:xfrm>
            <a:off x="5857884" y="3143248"/>
            <a:ext cx="2428892" cy="2428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4 Metin kutusu"/>
          <p:cNvSpPr txBox="1"/>
          <p:nvPr/>
        </p:nvSpPr>
        <p:spPr>
          <a:xfrm>
            <a:off x="1285852" y="3000372"/>
            <a:ext cx="3929090" cy="3108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Uçan balonlarda,zeplin gibi hava taşıtlarında bulunan gaz halinde bir elementtir.</a:t>
            </a:r>
            <a:endParaRPr lang="tr-TR" sz="2800" b="1" dirty="0"/>
          </a:p>
        </p:txBody>
      </p:sp>
      <p:pic>
        <p:nvPicPr>
          <p:cNvPr id="6" name="5 Resim" descr="magnezyu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857232"/>
            <a:ext cx="2000264" cy="20002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6 Resim" descr="i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14" y="1357298"/>
            <a:ext cx="1071570" cy="928694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000108"/>
            <a:ext cx="2419350" cy="1809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2 Resim" descr="i (3).jp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43570" y="1071546"/>
            <a:ext cx="2552700" cy="1809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Metin kutusu"/>
          <p:cNvSpPr txBox="1"/>
          <p:nvPr/>
        </p:nvSpPr>
        <p:spPr>
          <a:xfrm>
            <a:off x="1214414" y="3286124"/>
            <a:ext cx="3929090" cy="3108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Pil yapımında kullanılan bir elementtir.katı halde bulunur,suyla etkileşime çabuk geçer </a:t>
            </a:r>
            <a:endParaRPr lang="tr-TR" sz="2800" b="1" dirty="0"/>
          </a:p>
        </p:txBody>
      </p:sp>
    </p:spTree>
  </p:cSld>
  <p:clrMapOvr>
    <a:masterClrMapping/>
  </p:clrMapOvr>
  <p:transition>
    <p:dissolve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15s.JPG"/>
          <p:cNvPicPr>
            <a:picLocks noChangeAspect="1"/>
          </p:cNvPicPr>
          <p:nvPr/>
        </p:nvPicPr>
        <p:blipFill>
          <a:blip r:embed="rId3" cstate="print">
            <a:lum bright="4000" contrast="3000"/>
          </a:blip>
          <a:stretch>
            <a:fillRect/>
          </a:stretch>
        </p:blipFill>
        <p:spPr>
          <a:xfrm>
            <a:off x="500034" y="714356"/>
            <a:ext cx="3714752" cy="2285992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2 Resim" descr="şimş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928670"/>
            <a:ext cx="2857520" cy="228601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FF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3 Metin kutusu"/>
          <p:cNvSpPr txBox="1"/>
          <p:nvPr/>
        </p:nvSpPr>
        <p:spPr>
          <a:xfrm>
            <a:off x="785786" y="3714752"/>
            <a:ext cx="3929090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Hava ve uzay araçları yapımında kullanılan bir elementtir.</a:t>
            </a:r>
            <a:endParaRPr lang="tr-TR" sz="2800" b="1" dirty="0"/>
          </a:p>
        </p:txBody>
      </p:sp>
    </p:spTree>
  </p:cSld>
  <p:clrMapOvr>
    <a:masterClrMapping/>
  </p:clrMapOvr>
  <p:transition>
    <p:dissolve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142984"/>
            <a:ext cx="3486150" cy="1809750"/>
          </a:xfrm>
          <a:prstGeom prst="flowChartAlternateProcess">
            <a:avLst/>
          </a:prstGeom>
          <a:solidFill>
            <a:schemeClr val="bg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3 Resim" descr="i (5).jpg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29322" y="857232"/>
            <a:ext cx="2419350" cy="1809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4 Metin kutusu"/>
          <p:cNvSpPr txBox="1"/>
          <p:nvPr/>
        </p:nvSpPr>
        <p:spPr>
          <a:xfrm>
            <a:off x="1214414" y="3286124"/>
            <a:ext cx="392909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Cam yapımında kullanılır.</a:t>
            </a:r>
            <a:endParaRPr lang="tr-TR" sz="2800" b="1" dirty="0"/>
          </a:p>
        </p:txBody>
      </p:sp>
    </p:spTree>
  </p:cSld>
  <p:clrMapOvr>
    <a:masterClrMapping/>
  </p:clrMapOvr>
  <p:transition>
    <p:dissolve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.jpg"/>
          <p:cNvPicPr>
            <a:picLocks noChangeAspect="1"/>
          </p:cNvPicPr>
          <p:nvPr/>
        </p:nvPicPr>
        <p:blipFill>
          <a:blip r:embed="rId3">
            <a:lum bright="8000" contrast="77000"/>
          </a:blip>
          <a:stretch>
            <a:fillRect/>
          </a:stretch>
        </p:blipFill>
        <p:spPr>
          <a:xfrm>
            <a:off x="357158" y="4572008"/>
            <a:ext cx="1571636" cy="15716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2 Resim" descr="i (3).jp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00892" y="571480"/>
            <a:ext cx="1571636" cy="13573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3 Resim" descr="i (5).jpg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29454" y="4786322"/>
            <a:ext cx="1714512" cy="1282509"/>
          </a:xfrm>
          <a:prstGeom prst="rect">
            <a:avLst/>
          </a:prstGeom>
          <a:solidFill>
            <a:schemeClr val="bg2"/>
          </a:solidFill>
          <a:ln w="60325">
            <a:solidFill>
              <a:schemeClr val="tx1"/>
            </a:solidFill>
          </a:ln>
        </p:spPr>
      </p:pic>
      <p:pic>
        <p:nvPicPr>
          <p:cNvPr id="5" name="4 Resim" descr="soguk-s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428604"/>
            <a:ext cx="1933660" cy="1285884"/>
          </a:xfrm>
          <a:prstGeom prst="rect">
            <a:avLst/>
          </a:prstGeom>
          <a:ln w="69850">
            <a:solidFill>
              <a:schemeClr val="tx1"/>
            </a:solidFill>
          </a:ln>
        </p:spPr>
      </p:pic>
      <p:pic>
        <p:nvPicPr>
          <p:cNvPr id="6" name="5 Resim" descr="şimşek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58" y="2500306"/>
            <a:ext cx="2286016" cy="12833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7 Yuvarlatılmış Dikdörtgen"/>
          <p:cNvSpPr/>
          <p:nvPr/>
        </p:nvSpPr>
        <p:spPr>
          <a:xfrm>
            <a:off x="3929058" y="714356"/>
            <a:ext cx="1500198" cy="8572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Yuvarlatılmış Dikdörtgen"/>
          <p:cNvSpPr/>
          <p:nvPr/>
        </p:nvSpPr>
        <p:spPr>
          <a:xfrm>
            <a:off x="7072330" y="3000372"/>
            <a:ext cx="1500198" cy="8572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Yuvarlatılmış Dikdörtgen"/>
          <p:cNvSpPr/>
          <p:nvPr/>
        </p:nvSpPr>
        <p:spPr>
          <a:xfrm>
            <a:off x="3857620" y="2643182"/>
            <a:ext cx="1500198" cy="8572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Yuvarlatılmış Dikdörtgen"/>
          <p:cNvSpPr/>
          <p:nvPr/>
        </p:nvSpPr>
        <p:spPr>
          <a:xfrm>
            <a:off x="2928926" y="5000636"/>
            <a:ext cx="1500198" cy="8572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ağ Ok"/>
          <p:cNvSpPr/>
          <p:nvPr/>
        </p:nvSpPr>
        <p:spPr>
          <a:xfrm>
            <a:off x="2714612" y="2786058"/>
            <a:ext cx="114300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Sağ Ok"/>
          <p:cNvSpPr/>
          <p:nvPr/>
        </p:nvSpPr>
        <p:spPr>
          <a:xfrm>
            <a:off x="1928794" y="5143512"/>
            <a:ext cx="114300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Sağ Ok"/>
          <p:cNvSpPr/>
          <p:nvPr/>
        </p:nvSpPr>
        <p:spPr>
          <a:xfrm rot="5174879">
            <a:off x="7329893" y="2163463"/>
            <a:ext cx="114300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Sağ Ok"/>
          <p:cNvSpPr/>
          <p:nvPr/>
        </p:nvSpPr>
        <p:spPr>
          <a:xfrm>
            <a:off x="2724136" y="866756"/>
            <a:ext cx="114300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Sol Ok"/>
          <p:cNvSpPr/>
          <p:nvPr/>
        </p:nvSpPr>
        <p:spPr>
          <a:xfrm>
            <a:off x="6000760" y="5286388"/>
            <a:ext cx="1071570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Yuvarlatılmış Dikdörtgen"/>
          <p:cNvSpPr/>
          <p:nvPr/>
        </p:nvSpPr>
        <p:spPr>
          <a:xfrm>
            <a:off x="4929190" y="4929198"/>
            <a:ext cx="1143008" cy="100013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>
    <p:dissolve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örünüş">
  <a:themeElements>
    <a:clrScheme name="Görünüş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örünüş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örünü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80</TotalTime>
  <Words>169</Words>
  <PresentationFormat>Ekran Gösterisi (4:3)</PresentationFormat>
  <Paragraphs>24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Görünüş</vt:lpstr>
      <vt:lpstr>Slayt 1</vt:lpstr>
      <vt:lpstr>Slayt 2</vt:lpstr>
      <vt:lpstr>Slayt 3</vt:lpstr>
      <vt:lpstr>Elementlerin Kullanım Alanları 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Elementlerin Kullanım Alanları </dc:title>
  <cp:lastModifiedBy>ibrahim</cp:lastModifiedBy>
  <cp:revision>16</cp:revision>
  <dcterms:modified xsi:type="dcterms:W3CDTF">2016-01-10T20:16:32Z</dcterms:modified>
</cp:coreProperties>
</file>