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8"/>
  </p:notesMasterIdLst>
  <p:sldIdLst>
    <p:sldId id="256" r:id="rId2"/>
    <p:sldId id="257" r:id="rId3"/>
    <p:sldId id="258" r:id="rId4"/>
    <p:sldId id="272" r:id="rId5"/>
    <p:sldId id="260" r:id="rId6"/>
    <p:sldId id="261" r:id="rId7"/>
    <p:sldId id="264" r:id="rId8"/>
    <p:sldId id="263" r:id="rId9"/>
    <p:sldId id="265" r:id="rId10"/>
    <p:sldId id="266" r:id="rId11"/>
    <p:sldId id="267" r:id="rId12"/>
    <p:sldId id="271" r:id="rId13"/>
    <p:sldId id="273" r:id="rId14"/>
    <p:sldId id="274" r:id="rId15"/>
    <p:sldId id="268" r:id="rId16"/>
    <p:sldId id="269" r:id="rId17"/>
    <p:sldId id="279" r:id="rId18"/>
    <p:sldId id="275" r:id="rId19"/>
    <p:sldId id="270" r:id="rId20"/>
    <p:sldId id="276" r:id="rId21"/>
    <p:sldId id="281" r:id="rId22"/>
    <p:sldId id="277" r:id="rId23"/>
    <p:sldId id="282" r:id="rId24"/>
    <p:sldId id="278" r:id="rId25"/>
    <p:sldId id="280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6" r:id="rId59"/>
    <p:sldId id="317" r:id="rId60"/>
    <p:sldId id="318" r:id="rId61"/>
    <p:sldId id="319" r:id="rId62"/>
    <p:sldId id="320" r:id="rId63"/>
    <p:sldId id="321" r:id="rId64"/>
    <p:sldId id="322" r:id="rId65"/>
    <p:sldId id="323" r:id="rId66"/>
    <p:sldId id="324" r:id="rId67"/>
    <p:sldId id="327" r:id="rId68"/>
    <p:sldId id="326" r:id="rId69"/>
    <p:sldId id="328" r:id="rId70"/>
    <p:sldId id="329" r:id="rId71"/>
    <p:sldId id="330" r:id="rId72"/>
    <p:sldId id="331" r:id="rId73"/>
    <p:sldId id="332" r:id="rId74"/>
    <p:sldId id="333" r:id="rId75"/>
    <p:sldId id="334" r:id="rId76"/>
    <p:sldId id="315" r:id="rId7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1C2CC-275E-45BF-A51E-6C0BE7EF08E1}" type="datetimeFigureOut">
              <a:rPr lang="tr-TR" smtClean="0"/>
              <a:pPr/>
              <a:t>16.10.2015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0594F-B28D-4843-8D0B-BAEC06593BF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923048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0594F-B28D-4843-8D0B-BAEC06593BFA}" type="slidenum">
              <a:rPr lang="tr-TR" smtClean="0"/>
              <a:pPr/>
              <a:t>68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741129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16.10.2015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16.10.2015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16.10.2015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16.10.2015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16.10.2015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16.10.2015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16.10.2015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16.10.2015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16.10.2015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16.10.2015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16.10.2015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16.10.2015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9091"/>
          <a:stretch>
            <a:fillRect/>
          </a:stretch>
        </p:blipFill>
        <p:spPr bwMode="auto">
          <a:xfrm>
            <a:off x="2285984" y="357166"/>
            <a:ext cx="5000660" cy="6263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Oval"/>
          <p:cNvSpPr/>
          <p:nvPr/>
        </p:nvSpPr>
        <p:spPr>
          <a:xfrm>
            <a:off x="2357422" y="5572140"/>
            <a:ext cx="481734" cy="53419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928670"/>
            <a:ext cx="5193081" cy="4200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Oval"/>
          <p:cNvSpPr/>
          <p:nvPr/>
        </p:nvSpPr>
        <p:spPr>
          <a:xfrm>
            <a:off x="1857356" y="3143248"/>
            <a:ext cx="428628" cy="3428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357166"/>
            <a:ext cx="3714776" cy="615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Oval"/>
          <p:cNvSpPr/>
          <p:nvPr/>
        </p:nvSpPr>
        <p:spPr>
          <a:xfrm>
            <a:off x="2643174" y="5072074"/>
            <a:ext cx="285752" cy="4143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QP4xn6osoru8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928670"/>
            <a:ext cx="478634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Oval"/>
          <p:cNvSpPr/>
          <p:nvPr/>
        </p:nvSpPr>
        <p:spPr>
          <a:xfrm>
            <a:off x="2000232" y="3714752"/>
            <a:ext cx="428628" cy="4143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QPkv4aosoru10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928670"/>
            <a:ext cx="485900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Oval"/>
          <p:cNvSpPr/>
          <p:nvPr/>
        </p:nvSpPr>
        <p:spPr>
          <a:xfrm>
            <a:off x="1857356" y="1714488"/>
            <a:ext cx="357190" cy="4857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QPtiebrsoru12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714356"/>
            <a:ext cx="438426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Oval"/>
          <p:cNvSpPr/>
          <p:nvPr/>
        </p:nvSpPr>
        <p:spPr>
          <a:xfrm>
            <a:off x="2428860" y="3571876"/>
            <a:ext cx="357190" cy="3428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5984" y="571480"/>
            <a:ext cx="4786346" cy="5195910"/>
          </a:xfrm>
          <a:prstGeom prst="rect">
            <a:avLst/>
          </a:prstGeom>
        </p:spPr>
      </p:pic>
      <p:sp>
        <p:nvSpPr>
          <p:cNvPr id="4" name="3 Oval"/>
          <p:cNvSpPr/>
          <p:nvPr/>
        </p:nvSpPr>
        <p:spPr>
          <a:xfrm>
            <a:off x="2442508" y="4544712"/>
            <a:ext cx="285752" cy="2714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71736" y="500042"/>
            <a:ext cx="4429156" cy="5500726"/>
          </a:xfrm>
          <a:prstGeom prst="rect">
            <a:avLst/>
          </a:prstGeom>
        </p:spPr>
      </p:pic>
      <p:sp>
        <p:nvSpPr>
          <p:cNvPr id="5" name="4 Oval"/>
          <p:cNvSpPr/>
          <p:nvPr/>
        </p:nvSpPr>
        <p:spPr>
          <a:xfrm>
            <a:off x="2643174" y="3786190"/>
            <a:ext cx="428628" cy="4857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00298" y="714356"/>
            <a:ext cx="4357718" cy="5776915"/>
          </a:xfrm>
          <a:prstGeom prst="rect">
            <a:avLst/>
          </a:prstGeom>
        </p:spPr>
      </p:pic>
      <p:sp>
        <p:nvSpPr>
          <p:cNvPr id="3" name="2 Oval"/>
          <p:cNvSpPr/>
          <p:nvPr/>
        </p:nvSpPr>
        <p:spPr>
          <a:xfrm>
            <a:off x="3000364" y="5572140"/>
            <a:ext cx="285752" cy="2714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43174" y="428604"/>
            <a:ext cx="4286280" cy="5429288"/>
          </a:xfrm>
          <a:prstGeom prst="rect">
            <a:avLst/>
          </a:prstGeom>
        </p:spPr>
      </p:pic>
      <p:sp>
        <p:nvSpPr>
          <p:cNvPr id="3" name="2 Oval"/>
          <p:cNvSpPr/>
          <p:nvPr/>
        </p:nvSpPr>
        <p:spPr>
          <a:xfrm>
            <a:off x="2786050" y="4000504"/>
            <a:ext cx="357190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43174" y="285728"/>
            <a:ext cx="4572032" cy="6215106"/>
          </a:xfrm>
          <a:prstGeom prst="rect">
            <a:avLst/>
          </a:prstGeom>
        </p:spPr>
      </p:pic>
      <p:sp>
        <p:nvSpPr>
          <p:cNvPr id="5" name="4 Oval"/>
          <p:cNvSpPr/>
          <p:nvPr/>
        </p:nvSpPr>
        <p:spPr>
          <a:xfrm>
            <a:off x="5143504" y="5000636"/>
            <a:ext cx="357190" cy="3428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59" y="191385"/>
            <a:ext cx="4656681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Oval"/>
          <p:cNvSpPr/>
          <p:nvPr/>
        </p:nvSpPr>
        <p:spPr>
          <a:xfrm>
            <a:off x="2500298" y="3857628"/>
            <a:ext cx="500066" cy="4857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71670" y="428604"/>
            <a:ext cx="5214974" cy="5943627"/>
          </a:xfrm>
          <a:prstGeom prst="rect">
            <a:avLst/>
          </a:prstGeom>
        </p:spPr>
      </p:pic>
      <p:sp>
        <p:nvSpPr>
          <p:cNvPr id="3" name="2 Oval"/>
          <p:cNvSpPr/>
          <p:nvPr/>
        </p:nvSpPr>
        <p:spPr>
          <a:xfrm>
            <a:off x="2143108" y="4429132"/>
            <a:ext cx="428628" cy="4857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28860" y="928670"/>
            <a:ext cx="4357718" cy="4143404"/>
          </a:xfrm>
          <a:prstGeom prst="rect">
            <a:avLst/>
          </a:prstGeom>
        </p:spPr>
      </p:pic>
      <p:sp>
        <p:nvSpPr>
          <p:cNvPr id="3" name="2 Oval"/>
          <p:cNvSpPr/>
          <p:nvPr/>
        </p:nvSpPr>
        <p:spPr>
          <a:xfrm>
            <a:off x="2428860" y="4572008"/>
            <a:ext cx="357190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14546" y="428604"/>
            <a:ext cx="5214974" cy="5881713"/>
          </a:xfrm>
          <a:prstGeom prst="rect">
            <a:avLst/>
          </a:prstGeom>
        </p:spPr>
      </p:pic>
      <p:sp>
        <p:nvSpPr>
          <p:cNvPr id="3" name="2 Oval"/>
          <p:cNvSpPr/>
          <p:nvPr/>
        </p:nvSpPr>
        <p:spPr>
          <a:xfrm>
            <a:off x="2357422" y="4286256"/>
            <a:ext cx="357190" cy="4857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14612" y="0"/>
            <a:ext cx="3500462" cy="3857628"/>
          </a:xfrm>
          <a:prstGeom prst="rect">
            <a:avLst/>
          </a:prstGeom>
        </p:spPr>
      </p:pic>
      <p:pic>
        <p:nvPicPr>
          <p:cNvPr id="4" name="3 Resim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86050" y="4071942"/>
            <a:ext cx="3143272" cy="2286016"/>
          </a:xfrm>
          <a:prstGeom prst="rect">
            <a:avLst/>
          </a:prstGeom>
        </p:spPr>
      </p:pic>
      <p:sp>
        <p:nvSpPr>
          <p:cNvPr id="5" name="4 Oval"/>
          <p:cNvSpPr/>
          <p:nvPr/>
        </p:nvSpPr>
        <p:spPr>
          <a:xfrm>
            <a:off x="4357686" y="6000768"/>
            <a:ext cx="285752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/>
          <p:cNvPicPr/>
          <p:nvPr/>
        </p:nvPicPr>
        <p:blipFill>
          <a:blip r:embed="rId2" cstate="print"/>
          <a:srcRect t="3731"/>
          <a:stretch>
            <a:fillRect/>
          </a:stretch>
        </p:blipFill>
        <p:spPr>
          <a:xfrm>
            <a:off x="2714612" y="785794"/>
            <a:ext cx="4500594" cy="5529285"/>
          </a:xfrm>
          <a:prstGeom prst="rect">
            <a:avLst/>
          </a:prstGeom>
        </p:spPr>
      </p:pic>
      <p:sp>
        <p:nvSpPr>
          <p:cNvPr id="3" name="2 Oval"/>
          <p:cNvSpPr/>
          <p:nvPr/>
        </p:nvSpPr>
        <p:spPr>
          <a:xfrm>
            <a:off x="3214678" y="5572140"/>
            <a:ext cx="285752" cy="3428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26" name="2 Metin kutusu"/>
          <p:cNvSpPr txBox="1">
            <a:spLocks noChangeArrowheads="1"/>
          </p:cNvSpPr>
          <p:nvPr/>
        </p:nvSpPr>
        <p:spPr bwMode="auto">
          <a:xfrm>
            <a:off x="7000892" y="6143644"/>
            <a:ext cx="11160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2010 SBS 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71736" y="785794"/>
            <a:ext cx="4572032" cy="4500594"/>
          </a:xfrm>
          <a:prstGeom prst="rect">
            <a:avLst/>
          </a:prstGeom>
        </p:spPr>
      </p:pic>
      <p:sp>
        <p:nvSpPr>
          <p:cNvPr id="3" name="2 Oval"/>
          <p:cNvSpPr/>
          <p:nvPr/>
        </p:nvSpPr>
        <p:spPr>
          <a:xfrm>
            <a:off x="2500298" y="4572008"/>
            <a:ext cx="428628" cy="4857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14612" y="0"/>
            <a:ext cx="3814778" cy="3910029"/>
          </a:xfrm>
          <a:prstGeom prst="rect">
            <a:avLst/>
          </a:prstGeom>
        </p:spPr>
      </p:pic>
      <p:pic>
        <p:nvPicPr>
          <p:cNvPr id="3" name="2 Resim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71136" y="3935858"/>
            <a:ext cx="3143272" cy="2714644"/>
          </a:xfrm>
          <a:prstGeom prst="rect">
            <a:avLst/>
          </a:prstGeom>
        </p:spPr>
      </p:pic>
      <p:sp>
        <p:nvSpPr>
          <p:cNvPr id="4" name="3 Oval"/>
          <p:cNvSpPr/>
          <p:nvPr/>
        </p:nvSpPr>
        <p:spPr>
          <a:xfrm>
            <a:off x="3000364" y="5572140"/>
            <a:ext cx="357190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14546" y="500042"/>
            <a:ext cx="4786346" cy="5400698"/>
          </a:xfrm>
          <a:prstGeom prst="rect">
            <a:avLst/>
          </a:prstGeom>
        </p:spPr>
      </p:pic>
      <p:sp>
        <p:nvSpPr>
          <p:cNvPr id="3" name="2 Oval"/>
          <p:cNvSpPr/>
          <p:nvPr/>
        </p:nvSpPr>
        <p:spPr>
          <a:xfrm>
            <a:off x="2714612" y="4357694"/>
            <a:ext cx="357190" cy="4143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5984" y="500042"/>
            <a:ext cx="4500594" cy="5286396"/>
          </a:xfrm>
          <a:prstGeom prst="rect">
            <a:avLst/>
          </a:prstGeom>
        </p:spPr>
      </p:pic>
      <p:sp>
        <p:nvSpPr>
          <p:cNvPr id="3" name="2 Oval"/>
          <p:cNvSpPr/>
          <p:nvPr/>
        </p:nvSpPr>
        <p:spPr>
          <a:xfrm>
            <a:off x="2428860" y="4071942"/>
            <a:ext cx="357190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28926" y="0"/>
            <a:ext cx="3419488" cy="3343287"/>
          </a:xfrm>
          <a:prstGeom prst="rect">
            <a:avLst/>
          </a:prstGeom>
        </p:spPr>
      </p:pic>
      <p:pic>
        <p:nvPicPr>
          <p:cNvPr id="3" name="2 Resim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48633" y="3466417"/>
            <a:ext cx="3171825" cy="2714625"/>
          </a:xfrm>
          <a:prstGeom prst="rect">
            <a:avLst/>
          </a:prstGeom>
        </p:spPr>
      </p:pic>
      <p:sp>
        <p:nvSpPr>
          <p:cNvPr id="4" name="3 Oval"/>
          <p:cNvSpPr/>
          <p:nvPr/>
        </p:nvSpPr>
        <p:spPr>
          <a:xfrm>
            <a:off x="2942574" y="5633128"/>
            <a:ext cx="214314" cy="200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63795"/>
            <a:ext cx="5426292" cy="6566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Oval"/>
          <p:cNvSpPr/>
          <p:nvPr/>
        </p:nvSpPr>
        <p:spPr>
          <a:xfrm>
            <a:off x="2266102" y="3933056"/>
            <a:ext cx="500066" cy="557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86050" y="1500174"/>
            <a:ext cx="4448194" cy="3148027"/>
          </a:xfrm>
          <a:prstGeom prst="rect">
            <a:avLst/>
          </a:prstGeom>
        </p:spPr>
      </p:pic>
      <p:sp>
        <p:nvSpPr>
          <p:cNvPr id="3" name="2 Oval"/>
          <p:cNvSpPr/>
          <p:nvPr/>
        </p:nvSpPr>
        <p:spPr>
          <a:xfrm>
            <a:off x="2786050" y="4286256"/>
            <a:ext cx="357190" cy="4143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43174" y="1500174"/>
            <a:ext cx="3838590" cy="3057539"/>
          </a:xfrm>
          <a:prstGeom prst="rect">
            <a:avLst/>
          </a:prstGeom>
        </p:spPr>
      </p:pic>
      <p:sp>
        <p:nvSpPr>
          <p:cNvPr id="3" name="2 Oval"/>
          <p:cNvSpPr/>
          <p:nvPr/>
        </p:nvSpPr>
        <p:spPr>
          <a:xfrm>
            <a:off x="3929058" y="3071810"/>
            <a:ext cx="357190" cy="4857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5984" y="1000108"/>
            <a:ext cx="4214842" cy="3900506"/>
          </a:xfrm>
          <a:prstGeom prst="rect">
            <a:avLst/>
          </a:prstGeom>
        </p:spPr>
      </p:pic>
      <p:sp>
        <p:nvSpPr>
          <p:cNvPr id="3" name="2 Oval"/>
          <p:cNvSpPr/>
          <p:nvPr/>
        </p:nvSpPr>
        <p:spPr>
          <a:xfrm>
            <a:off x="2357422" y="2786058"/>
            <a:ext cx="357190" cy="3428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43174" y="1214422"/>
            <a:ext cx="4357718" cy="4100532"/>
          </a:xfrm>
          <a:prstGeom prst="rect">
            <a:avLst/>
          </a:prstGeom>
        </p:spPr>
      </p:pic>
      <p:sp>
        <p:nvSpPr>
          <p:cNvPr id="3" name="2 Oval"/>
          <p:cNvSpPr/>
          <p:nvPr/>
        </p:nvSpPr>
        <p:spPr>
          <a:xfrm>
            <a:off x="3857620" y="3571876"/>
            <a:ext cx="428628" cy="4857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86050" y="357166"/>
            <a:ext cx="4233880" cy="5762625"/>
          </a:xfrm>
          <a:prstGeom prst="rect">
            <a:avLst/>
          </a:prstGeom>
        </p:spPr>
      </p:pic>
      <p:sp>
        <p:nvSpPr>
          <p:cNvPr id="3" name="2 Oval"/>
          <p:cNvSpPr/>
          <p:nvPr/>
        </p:nvSpPr>
        <p:spPr>
          <a:xfrm>
            <a:off x="3357554" y="5643578"/>
            <a:ext cx="357190" cy="3428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8288" y="490538"/>
            <a:ext cx="6067425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etin kutusu"/>
          <p:cNvSpPr txBox="1"/>
          <p:nvPr/>
        </p:nvSpPr>
        <p:spPr>
          <a:xfrm>
            <a:off x="323528" y="332656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2013 ALS</a:t>
            </a:r>
            <a:endParaRPr lang="tr-TR" dirty="0"/>
          </a:p>
        </p:txBody>
      </p:sp>
      <p:sp>
        <p:nvSpPr>
          <p:cNvPr id="5" name="4 Oval"/>
          <p:cNvSpPr/>
          <p:nvPr/>
        </p:nvSpPr>
        <p:spPr>
          <a:xfrm>
            <a:off x="1691680" y="5877272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38125"/>
            <a:ext cx="6267450" cy="661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etin kutusu"/>
          <p:cNvSpPr txBox="1"/>
          <p:nvPr/>
        </p:nvSpPr>
        <p:spPr>
          <a:xfrm>
            <a:off x="539552" y="548680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2013 ALS</a:t>
            </a:r>
            <a:endParaRPr lang="tr-TR" dirty="0"/>
          </a:p>
        </p:txBody>
      </p:sp>
      <p:sp>
        <p:nvSpPr>
          <p:cNvPr id="4" name="3 Oval"/>
          <p:cNvSpPr/>
          <p:nvPr/>
        </p:nvSpPr>
        <p:spPr>
          <a:xfrm>
            <a:off x="6444208" y="5661248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12673" t="8140" r="49528" b="1652"/>
          <a:stretch>
            <a:fillRect/>
          </a:stretch>
        </p:blipFill>
        <p:spPr bwMode="auto">
          <a:xfrm>
            <a:off x="2555776" y="548680"/>
            <a:ext cx="4378593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Dikdörtgen"/>
          <p:cNvSpPr/>
          <p:nvPr/>
        </p:nvSpPr>
        <p:spPr>
          <a:xfrm>
            <a:off x="2555776" y="620688"/>
            <a:ext cx="28803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Oval"/>
          <p:cNvSpPr/>
          <p:nvPr/>
        </p:nvSpPr>
        <p:spPr>
          <a:xfrm>
            <a:off x="2843808" y="5589240"/>
            <a:ext cx="360040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Metin kutusu"/>
          <p:cNvSpPr txBox="1"/>
          <p:nvPr/>
        </p:nvSpPr>
        <p:spPr>
          <a:xfrm>
            <a:off x="539552" y="980728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2013 SBS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3463" t="12852" r="49683" b="1880"/>
          <a:stretch>
            <a:fillRect/>
          </a:stretch>
        </p:blipFill>
        <p:spPr bwMode="auto">
          <a:xfrm>
            <a:off x="2483768" y="0"/>
            <a:ext cx="4690171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Dikdörtgen"/>
          <p:cNvSpPr/>
          <p:nvPr/>
        </p:nvSpPr>
        <p:spPr>
          <a:xfrm>
            <a:off x="2267744" y="0"/>
            <a:ext cx="504056" cy="404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3 Oval"/>
          <p:cNvSpPr/>
          <p:nvPr/>
        </p:nvSpPr>
        <p:spPr>
          <a:xfrm>
            <a:off x="3779912" y="5229200"/>
            <a:ext cx="360040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Metin kutusu"/>
          <p:cNvSpPr txBox="1"/>
          <p:nvPr/>
        </p:nvSpPr>
        <p:spPr>
          <a:xfrm>
            <a:off x="827584" y="620688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2013 SBS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 l="52362" t="12201" r="24013" b="8139"/>
          <a:stretch>
            <a:fillRect/>
          </a:stretch>
        </p:blipFill>
        <p:spPr bwMode="auto">
          <a:xfrm>
            <a:off x="2987824" y="0"/>
            <a:ext cx="3600400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Dikdörtgen"/>
          <p:cNvSpPr/>
          <p:nvPr/>
        </p:nvSpPr>
        <p:spPr>
          <a:xfrm>
            <a:off x="2915816" y="44624"/>
            <a:ext cx="216024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Oval"/>
          <p:cNvSpPr/>
          <p:nvPr/>
        </p:nvSpPr>
        <p:spPr>
          <a:xfrm>
            <a:off x="3131840" y="5949280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Metin kutusu"/>
          <p:cNvSpPr txBox="1"/>
          <p:nvPr/>
        </p:nvSpPr>
        <p:spPr>
          <a:xfrm>
            <a:off x="755576" y="692696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2013 SBS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QPdjrd0soru9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571612"/>
            <a:ext cx="6021203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Oval"/>
          <p:cNvSpPr/>
          <p:nvPr/>
        </p:nvSpPr>
        <p:spPr>
          <a:xfrm>
            <a:off x="1857356" y="2643182"/>
            <a:ext cx="428628" cy="4857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7083" t="14826" r="49479" b="25871"/>
          <a:stretch>
            <a:fillRect/>
          </a:stretch>
        </p:blipFill>
        <p:spPr bwMode="auto">
          <a:xfrm>
            <a:off x="2428860" y="357166"/>
            <a:ext cx="3714776" cy="561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etin kutusu"/>
          <p:cNvSpPr txBox="1"/>
          <p:nvPr/>
        </p:nvSpPr>
        <p:spPr>
          <a:xfrm>
            <a:off x="6715140" y="5857892"/>
            <a:ext cx="1224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TEOG 2013</a:t>
            </a:r>
          </a:p>
          <a:p>
            <a:r>
              <a:rPr lang="tr-TR" dirty="0" smtClean="0"/>
              <a:t> KASIM</a:t>
            </a:r>
            <a:endParaRPr lang="tr-TR" dirty="0"/>
          </a:p>
        </p:txBody>
      </p:sp>
      <p:sp>
        <p:nvSpPr>
          <p:cNvPr id="4" name="3 Oval"/>
          <p:cNvSpPr/>
          <p:nvPr/>
        </p:nvSpPr>
        <p:spPr>
          <a:xfrm>
            <a:off x="2571736" y="4214818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8125" t="20058" r="50000" b="16279"/>
          <a:stretch>
            <a:fillRect/>
          </a:stretch>
        </p:blipFill>
        <p:spPr bwMode="auto">
          <a:xfrm>
            <a:off x="2714612" y="428604"/>
            <a:ext cx="3164802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etin kutusu"/>
          <p:cNvSpPr txBox="1"/>
          <p:nvPr/>
        </p:nvSpPr>
        <p:spPr>
          <a:xfrm>
            <a:off x="6929454" y="5715016"/>
            <a:ext cx="1224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TEOG 2013</a:t>
            </a:r>
          </a:p>
          <a:p>
            <a:r>
              <a:rPr lang="tr-TR" dirty="0" smtClean="0"/>
              <a:t> KASIM</a:t>
            </a:r>
            <a:endParaRPr lang="tr-TR" dirty="0"/>
          </a:p>
        </p:txBody>
      </p:sp>
      <p:sp>
        <p:nvSpPr>
          <p:cNvPr id="4" name="3 Oval"/>
          <p:cNvSpPr/>
          <p:nvPr/>
        </p:nvSpPr>
        <p:spPr>
          <a:xfrm>
            <a:off x="2643174" y="4071942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53646" t="13081" r="20833" b="26744"/>
          <a:stretch>
            <a:fillRect/>
          </a:stretch>
        </p:blipFill>
        <p:spPr bwMode="auto">
          <a:xfrm>
            <a:off x="2643174" y="0"/>
            <a:ext cx="3855581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etin kutusu"/>
          <p:cNvSpPr txBox="1"/>
          <p:nvPr/>
        </p:nvSpPr>
        <p:spPr>
          <a:xfrm>
            <a:off x="6929454" y="5715016"/>
            <a:ext cx="1224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TEOG 2013</a:t>
            </a:r>
          </a:p>
          <a:p>
            <a:r>
              <a:rPr lang="tr-TR" dirty="0" smtClean="0"/>
              <a:t> KASIM</a:t>
            </a:r>
            <a:endParaRPr lang="tr-TR" dirty="0"/>
          </a:p>
        </p:txBody>
      </p:sp>
      <p:sp>
        <p:nvSpPr>
          <p:cNvPr id="4" name="3 Oval"/>
          <p:cNvSpPr/>
          <p:nvPr/>
        </p:nvSpPr>
        <p:spPr>
          <a:xfrm>
            <a:off x="2643174" y="4857760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7604" t="19186" r="49479" b="24128"/>
          <a:stretch>
            <a:fillRect/>
          </a:stretch>
        </p:blipFill>
        <p:spPr bwMode="auto">
          <a:xfrm>
            <a:off x="2786050" y="642918"/>
            <a:ext cx="367521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etin kutusu"/>
          <p:cNvSpPr txBox="1"/>
          <p:nvPr/>
        </p:nvSpPr>
        <p:spPr>
          <a:xfrm>
            <a:off x="7286644" y="5643578"/>
            <a:ext cx="1224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TEOG 2013</a:t>
            </a:r>
          </a:p>
          <a:p>
            <a:r>
              <a:rPr lang="tr-TR" dirty="0" smtClean="0"/>
              <a:t> KASIM</a:t>
            </a:r>
            <a:endParaRPr lang="tr-TR" dirty="0"/>
          </a:p>
        </p:txBody>
      </p:sp>
      <p:sp>
        <p:nvSpPr>
          <p:cNvPr id="4" name="3 Oval"/>
          <p:cNvSpPr/>
          <p:nvPr/>
        </p:nvSpPr>
        <p:spPr>
          <a:xfrm>
            <a:off x="3643306" y="4714884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7604" t="27035" r="50000" b="18895"/>
          <a:stretch>
            <a:fillRect/>
          </a:stretch>
        </p:blipFill>
        <p:spPr bwMode="auto">
          <a:xfrm>
            <a:off x="2500298" y="357166"/>
            <a:ext cx="4062732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etin kutusu"/>
          <p:cNvSpPr txBox="1"/>
          <p:nvPr/>
        </p:nvSpPr>
        <p:spPr>
          <a:xfrm>
            <a:off x="7429520" y="5786454"/>
            <a:ext cx="1224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TEOG 2013</a:t>
            </a:r>
          </a:p>
          <a:p>
            <a:r>
              <a:rPr lang="tr-TR" dirty="0" smtClean="0"/>
              <a:t> KASIM</a:t>
            </a:r>
            <a:endParaRPr lang="tr-TR" dirty="0"/>
          </a:p>
        </p:txBody>
      </p:sp>
      <p:sp>
        <p:nvSpPr>
          <p:cNvPr id="4" name="3 Oval"/>
          <p:cNvSpPr/>
          <p:nvPr/>
        </p:nvSpPr>
        <p:spPr>
          <a:xfrm>
            <a:off x="2500298" y="4286256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53646" t="35756" r="23437" b="20639"/>
          <a:stretch>
            <a:fillRect/>
          </a:stretch>
        </p:blipFill>
        <p:spPr bwMode="auto">
          <a:xfrm>
            <a:off x="2285984" y="874902"/>
            <a:ext cx="421198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etin kutusu"/>
          <p:cNvSpPr txBox="1"/>
          <p:nvPr/>
        </p:nvSpPr>
        <p:spPr>
          <a:xfrm>
            <a:off x="7429520" y="5786454"/>
            <a:ext cx="1224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TEOG 2013</a:t>
            </a:r>
          </a:p>
          <a:p>
            <a:r>
              <a:rPr lang="tr-TR" dirty="0" smtClean="0"/>
              <a:t> KASIM</a:t>
            </a:r>
            <a:endParaRPr lang="tr-TR" dirty="0"/>
          </a:p>
        </p:txBody>
      </p:sp>
      <p:sp>
        <p:nvSpPr>
          <p:cNvPr id="4" name="3 Oval"/>
          <p:cNvSpPr/>
          <p:nvPr/>
        </p:nvSpPr>
        <p:spPr>
          <a:xfrm>
            <a:off x="2357422" y="3429000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53646" t="20930" r="20833" b="26744"/>
          <a:stretch>
            <a:fillRect/>
          </a:stretch>
        </p:blipFill>
        <p:spPr bwMode="auto">
          <a:xfrm>
            <a:off x="2357422" y="357166"/>
            <a:ext cx="4375578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etin kutusu"/>
          <p:cNvSpPr txBox="1"/>
          <p:nvPr/>
        </p:nvSpPr>
        <p:spPr>
          <a:xfrm>
            <a:off x="7429520" y="5786454"/>
            <a:ext cx="1224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TEOG 2013</a:t>
            </a:r>
          </a:p>
          <a:p>
            <a:r>
              <a:rPr lang="tr-TR" dirty="0" smtClean="0"/>
              <a:t> KASIM</a:t>
            </a:r>
            <a:endParaRPr lang="tr-TR" dirty="0"/>
          </a:p>
        </p:txBody>
      </p:sp>
      <p:sp>
        <p:nvSpPr>
          <p:cNvPr id="4" name="3 Oval"/>
          <p:cNvSpPr/>
          <p:nvPr/>
        </p:nvSpPr>
        <p:spPr>
          <a:xfrm>
            <a:off x="2428860" y="5072074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27604" t="17442" r="49479" b="9302"/>
          <a:stretch>
            <a:fillRect/>
          </a:stretch>
        </p:blipFill>
        <p:spPr bwMode="auto">
          <a:xfrm>
            <a:off x="3214678" y="285728"/>
            <a:ext cx="3143272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etin kutusu"/>
          <p:cNvSpPr txBox="1"/>
          <p:nvPr/>
        </p:nvSpPr>
        <p:spPr>
          <a:xfrm>
            <a:off x="7429520" y="5786454"/>
            <a:ext cx="1224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TEOG 2013</a:t>
            </a:r>
          </a:p>
          <a:p>
            <a:r>
              <a:rPr lang="tr-TR" dirty="0" smtClean="0"/>
              <a:t> ARALIK</a:t>
            </a:r>
            <a:endParaRPr lang="tr-TR" dirty="0"/>
          </a:p>
        </p:txBody>
      </p:sp>
      <p:sp>
        <p:nvSpPr>
          <p:cNvPr id="4" name="3 Oval"/>
          <p:cNvSpPr/>
          <p:nvPr/>
        </p:nvSpPr>
        <p:spPr>
          <a:xfrm>
            <a:off x="3214678" y="2928934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53646" t="18314" r="22916" b="16279"/>
          <a:stretch>
            <a:fillRect/>
          </a:stretch>
        </p:blipFill>
        <p:spPr bwMode="auto">
          <a:xfrm>
            <a:off x="2857488" y="0"/>
            <a:ext cx="3386162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etin kutusu"/>
          <p:cNvSpPr txBox="1"/>
          <p:nvPr/>
        </p:nvSpPr>
        <p:spPr>
          <a:xfrm>
            <a:off x="7429520" y="5786454"/>
            <a:ext cx="1224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TEOG 2013</a:t>
            </a:r>
          </a:p>
          <a:p>
            <a:r>
              <a:rPr lang="tr-TR" dirty="0" smtClean="0"/>
              <a:t> ARALIK</a:t>
            </a:r>
            <a:endParaRPr lang="tr-TR" dirty="0"/>
          </a:p>
        </p:txBody>
      </p:sp>
      <p:sp>
        <p:nvSpPr>
          <p:cNvPr id="4" name="3 Oval"/>
          <p:cNvSpPr/>
          <p:nvPr/>
        </p:nvSpPr>
        <p:spPr>
          <a:xfrm>
            <a:off x="2857488" y="4643446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27604" t="27907" r="49479" b="19767"/>
          <a:stretch>
            <a:fillRect/>
          </a:stretch>
        </p:blipFill>
        <p:spPr bwMode="auto">
          <a:xfrm>
            <a:off x="2285984" y="493548"/>
            <a:ext cx="3829077" cy="5221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etin kutusu"/>
          <p:cNvSpPr txBox="1"/>
          <p:nvPr/>
        </p:nvSpPr>
        <p:spPr>
          <a:xfrm>
            <a:off x="7429520" y="5786454"/>
            <a:ext cx="1224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TEOG 2013</a:t>
            </a:r>
          </a:p>
          <a:p>
            <a:r>
              <a:rPr lang="tr-TR" dirty="0" smtClean="0"/>
              <a:t> ARALIK</a:t>
            </a:r>
            <a:endParaRPr lang="tr-TR" dirty="0"/>
          </a:p>
        </p:txBody>
      </p:sp>
      <p:sp>
        <p:nvSpPr>
          <p:cNvPr id="4" name="3 Oval"/>
          <p:cNvSpPr/>
          <p:nvPr/>
        </p:nvSpPr>
        <p:spPr>
          <a:xfrm>
            <a:off x="2285984" y="5072074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0"/>
            <a:ext cx="3481510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948" y="4096740"/>
            <a:ext cx="3797051" cy="263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Oval"/>
          <p:cNvSpPr/>
          <p:nvPr/>
        </p:nvSpPr>
        <p:spPr>
          <a:xfrm>
            <a:off x="2571736" y="5715016"/>
            <a:ext cx="428628" cy="4143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25000" t="33139" r="49479" b="19767"/>
          <a:stretch>
            <a:fillRect/>
          </a:stretch>
        </p:blipFill>
        <p:spPr bwMode="auto">
          <a:xfrm>
            <a:off x="2285984" y="357166"/>
            <a:ext cx="395422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etin kutusu"/>
          <p:cNvSpPr txBox="1"/>
          <p:nvPr/>
        </p:nvSpPr>
        <p:spPr>
          <a:xfrm>
            <a:off x="7429520" y="5786454"/>
            <a:ext cx="1224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TEOG 2013</a:t>
            </a:r>
          </a:p>
          <a:p>
            <a:r>
              <a:rPr lang="tr-TR" dirty="0" smtClean="0"/>
              <a:t> ARALIK</a:t>
            </a:r>
            <a:endParaRPr lang="tr-TR" dirty="0"/>
          </a:p>
        </p:txBody>
      </p:sp>
      <p:sp>
        <p:nvSpPr>
          <p:cNvPr id="4" name="3 Oval"/>
          <p:cNvSpPr/>
          <p:nvPr/>
        </p:nvSpPr>
        <p:spPr>
          <a:xfrm>
            <a:off x="2714612" y="3571876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53646" t="17442" r="23437"/>
          <a:stretch>
            <a:fillRect/>
          </a:stretch>
        </p:blipFill>
        <p:spPr bwMode="auto">
          <a:xfrm>
            <a:off x="3143240" y="95236"/>
            <a:ext cx="3143272" cy="6762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etin kutusu"/>
          <p:cNvSpPr txBox="1"/>
          <p:nvPr/>
        </p:nvSpPr>
        <p:spPr>
          <a:xfrm>
            <a:off x="7429520" y="5786454"/>
            <a:ext cx="1224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TEOG 2013</a:t>
            </a:r>
          </a:p>
          <a:p>
            <a:r>
              <a:rPr lang="tr-TR" dirty="0" smtClean="0"/>
              <a:t> ARALIK</a:t>
            </a:r>
            <a:endParaRPr lang="tr-TR" dirty="0"/>
          </a:p>
        </p:txBody>
      </p:sp>
      <p:sp>
        <p:nvSpPr>
          <p:cNvPr id="4" name="3 Oval"/>
          <p:cNvSpPr/>
          <p:nvPr/>
        </p:nvSpPr>
        <p:spPr>
          <a:xfrm>
            <a:off x="3143240" y="4500570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27604" t="27907" r="49479" b="32849"/>
          <a:stretch>
            <a:fillRect/>
          </a:stretch>
        </p:blipFill>
        <p:spPr bwMode="auto">
          <a:xfrm>
            <a:off x="2357422" y="500042"/>
            <a:ext cx="405132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etin kutusu"/>
          <p:cNvSpPr txBox="1"/>
          <p:nvPr/>
        </p:nvSpPr>
        <p:spPr>
          <a:xfrm>
            <a:off x="7429520" y="5786454"/>
            <a:ext cx="1224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TEOG 2013</a:t>
            </a:r>
          </a:p>
          <a:p>
            <a:r>
              <a:rPr lang="tr-TR" dirty="0" smtClean="0"/>
              <a:t> ARALIK</a:t>
            </a:r>
            <a:endParaRPr lang="tr-TR" dirty="0"/>
          </a:p>
        </p:txBody>
      </p:sp>
      <p:sp>
        <p:nvSpPr>
          <p:cNvPr id="4" name="3 Oval"/>
          <p:cNvSpPr/>
          <p:nvPr/>
        </p:nvSpPr>
        <p:spPr>
          <a:xfrm>
            <a:off x="2357422" y="3929066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27604" t="31395" r="49479" b="16279"/>
          <a:stretch>
            <a:fillRect/>
          </a:stretch>
        </p:blipFill>
        <p:spPr bwMode="auto">
          <a:xfrm>
            <a:off x="2786050" y="1000108"/>
            <a:ext cx="3667171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etin kutusu"/>
          <p:cNvSpPr txBox="1"/>
          <p:nvPr/>
        </p:nvSpPr>
        <p:spPr>
          <a:xfrm>
            <a:off x="7429520" y="5786454"/>
            <a:ext cx="1224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TEOG 2013</a:t>
            </a:r>
          </a:p>
          <a:p>
            <a:r>
              <a:rPr lang="tr-TR" dirty="0" smtClean="0"/>
              <a:t> ARALIK</a:t>
            </a:r>
            <a:endParaRPr lang="tr-TR" dirty="0"/>
          </a:p>
        </p:txBody>
      </p:sp>
      <p:sp>
        <p:nvSpPr>
          <p:cNvPr id="4" name="3 Oval"/>
          <p:cNvSpPr/>
          <p:nvPr/>
        </p:nvSpPr>
        <p:spPr>
          <a:xfrm>
            <a:off x="2786050" y="5072074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l="53646" t="22674" r="23437" b="32849"/>
          <a:stretch>
            <a:fillRect/>
          </a:stretch>
        </p:blipFill>
        <p:spPr bwMode="auto">
          <a:xfrm>
            <a:off x="2571736" y="1000108"/>
            <a:ext cx="375960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etin kutusu"/>
          <p:cNvSpPr txBox="1"/>
          <p:nvPr/>
        </p:nvSpPr>
        <p:spPr>
          <a:xfrm>
            <a:off x="7429520" y="5786454"/>
            <a:ext cx="1224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TEOG 2013</a:t>
            </a:r>
          </a:p>
          <a:p>
            <a:r>
              <a:rPr lang="tr-TR" dirty="0" smtClean="0"/>
              <a:t> ARALIK</a:t>
            </a:r>
            <a:endParaRPr lang="tr-TR" dirty="0"/>
          </a:p>
        </p:txBody>
      </p:sp>
      <p:sp>
        <p:nvSpPr>
          <p:cNvPr id="4" name="3 Oval"/>
          <p:cNvSpPr/>
          <p:nvPr/>
        </p:nvSpPr>
        <p:spPr>
          <a:xfrm>
            <a:off x="2571736" y="3214686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53646" t="30523" r="21875" b="25000"/>
          <a:stretch>
            <a:fillRect/>
          </a:stretch>
        </p:blipFill>
        <p:spPr bwMode="auto">
          <a:xfrm>
            <a:off x="2928925" y="857232"/>
            <a:ext cx="4345111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etin kutusu"/>
          <p:cNvSpPr txBox="1"/>
          <p:nvPr/>
        </p:nvSpPr>
        <p:spPr>
          <a:xfrm>
            <a:off x="7429520" y="5786454"/>
            <a:ext cx="1224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TEOG 2013</a:t>
            </a:r>
          </a:p>
          <a:p>
            <a:r>
              <a:rPr lang="tr-TR" dirty="0" smtClean="0"/>
              <a:t> ARALIK</a:t>
            </a:r>
            <a:endParaRPr lang="tr-TR" dirty="0"/>
          </a:p>
        </p:txBody>
      </p:sp>
      <p:sp>
        <p:nvSpPr>
          <p:cNvPr id="4" name="3 Oval"/>
          <p:cNvSpPr/>
          <p:nvPr/>
        </p:nvSpPr>
        <p:spPr>
          <a:xfrm>
            <a:off x="3000364" y="4286256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27604" t="14825" r="50000" b="8430"/>
          <a:stretch>
            <a:fillRect/>
          </a:stretch>
        </p:blipFill>
        <p:spPr bwMode="auto">
          <a:xfrm>
            <a:off x="2857488" y="0"/>
            <a:ext cx="3071834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etin kutusu"/>
          <p:cNvSpPr txBox="1"/>
          <p:nvPr/>
        </p:nvSpPr>
        <p:spPr>
          <a:xfrm>
            <a:off x="7429520" y="5786454"/>
            <a:ext cx="1224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TEOG 2014</a:t>
            </a:r>
          </a:p>
          <a:p>
            <a:r>
              <a:rPr lang="tr-TR" dirty="0" smtClean="0"/>
              <a:t> NİSAN</a:t>
            </a:r>
            <a:endParaRPr lang="tr-TR" dirty="0"/>
          </a:p>
        </p:txBody>
      </p:sp>
      <p:sp>
        <p:nvSpPr>
          <p:cNvPr id="4" name="3 Oval"/>
          <p:cNvSpPr/>
          <p:nvPr/>
        </p:nvSpPr>
        <p:spPr>
          <a:xfrm>
            <a:off x="2786050" y="4786322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:\Users\ogrt\Desktop\Adsı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428604"/>
            <a:ext cx="4162425" cy="4124325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7429520" y="5786454"/>
            <a:ext cx="1224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TEOG 2014</a:t>
            </a:r>
          </a:p>
          <a:p>
            <a:r>
              <a:rPr lang="tr-TR" dirty="0" smtClean="0"/>
              <a:t> MAYIS</a:t>
            </a:r>
            <a:endParaRPr lang="tr-TR" dirty="0"/>
          </a:p>
        </p:txBody>
      </p:sp>
      <p:sp>
        <p:nvSpPr>
          <p:cNvPr id="4" name="3 Oval"/>
          <p:cNvSpPr/>
          <p:nvPr/>
        </p:nvSpPr>
        <p:spPr>
          <a:xfrm>
            <a:off x="3286116" y="3429000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36"/>
          <a:stretch>
            <a:fillRect/>
          </a:stretch>
        </p:blipFill>
        <p:spPr>
          <a:xfrm>
            <a:off x="1928794" y="857232"/>
            <a:ext cx="5143521" cy="52864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Oval"/>
          <p:cNvSpPr/>
          <p:nvPr/>
        </p:nvSpPr>
        <p:spPr>
          <a:xfrm>
            <a:off x="2143108" y="5072074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3 Metin kutusu"/>
          <p:cNvSpPr txBox="1"/>
          <p:nvPr/>
        </p:nvSpPr>
        <p:spPr>
          <a:xfrm>
            <a:off x="7429520" y="5786454"/>
            <a:ext cx="1224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TEOG 2014</a:t>
            </a:r>
          </a:p>
          <a:p>
            <a:r>
              <a:rPr lang="tr-TR" dirty="0" smtClean="0"/>
              <a:t> KASIM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989"/>
          <a:stretch>
            <a:fillRect/>
          </a:stretch>
        </p:blipFill>
        <p:spPr>
          <a:xfrm>
            <a:off x="1285852" y="0"/>
            <a:ext cx="5786478" cy="617903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Metin kutusu"/>
          <p:cNvSpPr txBox="1"/>
          <p:nvPr/>
        </p:nvSpPr>
        <p:spPr>
          <a:xfrm>
            <a:off x="7429520" y="5786454"/>
            <a:ext cx="1224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TEOG 2014</a:t>
            </a:r>
          </a:p>
          <a:p>
            <a:r>
              <a:rPr lang="tr-TR" dirty="0" smtClean="0"/>
              <a:t> KASIM</a:t>
            </a:r>
            <a:endParaRPr lang="tr-TR" dirty="0"/>
          </a:p>
        </p:txBody>
      </p:sp>
      <p:sp>
        <p:nvSpPr>
          <p:cNvPr id="4" name="3 Oval"/>
          <p:cNvSpPr/>
          <p:nvPr/>
        </p:nvSpPr>
        <p:spPr>
          <a:xfrm>
            <a:off x="1357290" y="5643578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0"/>
            <a:ext cx="4122599" cy="5924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Oval"/>
          <p:cNvSpPr/>
          <p:nvPr/>
        </p:nvSpPr>
        <p:spPr>
          <a:xfrm>
            <a:off x="2843840" y="5041580"/>
            <a:ext cx="214314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909"/>
          <a:stretch>
            <a:fillRect/>
          </a:stretch>
        </p:blipFill>
        <p:spPr>
          <a:xfrm>
            <a:off x="1500166" y="500042"/>
            <a:ext cx="5541297" cy="58579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Oval"/>
          <p:cNvSpPr/>
          <p:nvPr/>
        </p:nvSpPr>
        <p:spPr>
          <a:xfrm>
            <a:off x="1643042" y="428604"/>
            <a:ext cx="285752" cy="3571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3 Metin kutusu"/>
          <p:cNvSpPr txBox="1"/>
          <p:nvPr/>
        </p:nvSpPr>
        <p:spPr>
          <a:xfrm>
            <a:off x="7429520" y="5786454"/>
            <a:ext cx="1224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TEOG 2014</a:t>
            </a:r>
          </a:p>
          <a:p>
            <a:r>
              <a:rPr lang="tr-TR" dirty="0" smtClean="0"/>
              <a:t> KASIM</a:t>
            </a:r>
            <a:endParaRPr lang="tr-TR" dirty="0"/>
          </a:p>
        </p:txBody>
      </p:sp>
      <p:sp>
        <p:nvSpPr>
          <p:cNvPr id="5" name="4 Oval"/>
          <p:cNvSpPr/>
          <p:nvPr/>
        </p:nvSpPr>
        <p:spPr>
          <a:xfrm>
            <a:off x="2071670" y="5286388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00"/>
          <a:stretch>
            <a:fillRect/>
          </a:stretch>
        </p:blipFill>
        <p:spPr>
          <a:xfrm>
            <a:off x="1714480" y="357166"/>
            <a:ext cx="5786478" cy="612325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Metin kutusu"/>
          <p:cNvSpPr txBox="1"/>
          <p:nvPr/>
        </p:nvSpPr>
        <p:spPr>
          <a:xfrm>
            <a:off x="7429520" y="5786454"/>
            <a:ext cx="1224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TEOG 2014</a:t>
            </a:r>
          </a:p>
          <a:p>
            <a:r>
              <a:rPr lang="tr-TR" dirty="0" smtClean="0"/>
              <a:t> KASIM</a:t>
            </a:r>
            <a:endParaRPr lang="tr-TR" dirty="0"/>
          </a:p>
        </p:txBody>
      </p:sp>
      <p:sp>
        <p:nvSpPr>
          <p:cNvPr id="4" name="3 Oval"/>
          <p:cNvSpPr/>
          <p:nvPr/>
        </p:nvSpPr>
        <p:spPr>
          <a:xfrm>
            <a:off x="4714876" y="5715016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905"/>
          <a:stretch>
            <a:fillRect/>
          </a:stretch>
        </p:blipFill>
        <p:spPr>
          <a:xfrm>
            <a:off x="1285852" y="0"/>
            <a:ext cx="5857916" cy="63328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Metin kutusu"/>
          <p:cNvSpPr txBox="1"/>
          <p:nvPr/>
        </p:nvSpPr>
        <p:spPr>
          <a:xfrm>
            <a:off x="7572396" y="5929330"/>
            <a:ext cx="1224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TEOG 2014</a:t>
            </a:r>
          </a:p>
          <a:p>
            <a:r>
              <a:rPr lang="tr-TR" dirty="0" smtClean="0"/>
              <a:t> KASIM</a:t>
            </a:r>
            <a:endParaRPr lang="tr-TR" dirty="0"/>
          </a:p>
        </p:txBody>
      </p:sp>
      <p:sp>
        <p:nvSpPr>
          <p:cNvPr id="4" name="3 Oval"/>
          <p:cNvSpPr/>
          <p:nvPr/>
        </p:nvSpPr>
        <p:spPr>
          <a:xfrm>
            <a:off x="1428728" y="5857892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78" r="5556"/>
          <a:stretch>
            <a:fillRect/>
          </a:stretch>
        </p:blipFill>
        <p:spPr>
          <a:xfrm>
            <a:off x="1214414" y="285728"/>
            <a:ext cx="5572164" cy="612325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Metin kutusu"/>
          <p:cNvSpPr txBox="1"/>
          <p:nvPr/>
        </p:nvSpPr>
        <p:spPr>
          <a:xfrm>
            <a:off x="7572396" y="5929330"/>
            <a:ext cx="1224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TEOG 2014</a:t>
            </a:r>
          </a:p>
          <a:p>
            <a:r>
              <a:rPr lang="tr-TR" dirty="0" smtClean="0"/>
              <a:t> KASIM</a:t>
            </a:r>
            <a:endParaRPr lang="tr-TR" dirty="0"/>
          </a:p>
        </p:txBody>
      </p:sp>
      <p:sp>
        <p:nvSpPr>
          <p:cNvPr id="4" name="3 Oval"/>
          <p:cNvSpPr/>
          <p:nvPr/>
        </p:nvSpPr>
        <p:spPr>
          <a:xfrm>
            <a:off x="1357290" y="4714884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39"/>
          <a:stretch>
            <a:fillRect/>
          </a:stretch>
        </p:blipFill>
        <p:spPr>
          <a:xfrm>
            <a:off x="2143108" y="571480"/>
            <a:ext cx="5357850" cy="563582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Metin kutusu"/>
          <p:cNvSpPr txBox="1"/>
          <p:nvPr/>
        </p:nvSpPr>
        <p:spPr>
          <a:xfrm>
            <a:off x="7572396" y="5929330"/>
            <a:ext cx="1224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TEOG 2014</a:t>
            </a:r>
          </a:p>
          <a:p>
            <a:r>
              <a:rPr lang="tr-TR" dirty="0" smtClean="0"/>
              <a:t> KASIM</a:t>
            </a:r>
            <a:endParaRPr lang="tr-TR" dirty="0"/>
          </a:p>
        </p:txBody>
      </p:sp>
      <p:sp>
        <p:nvSpPr>
          <p:cNvPr id="4" name="3 Oval"/>
          <p:cNvSpPr/>
          <p:nvPr/>
        </p:nvSpPr>
        <p:spPr>
          <a:xfrm>
            <a:off x="2143108" y="4572008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19" r="2497"/>
          <a:stretch>
            <a:fillRect/>
          </a:stretch>
        </p:blipFill>
        <p:spPr>
          <a:xfrm>
            <a:off x="1500166" y="714356"/>
            <a:ext cx="5000660" cy="545009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Metin kutusu"/>
          <p:cNvSpPr txBox="1"/>
          <p:nvPr/>
        </p:nvSpPr>
        <p:spPr>
          <a:xfrm>
            <a:off x="7572396" y="5929330"/>
            <a:ext cx="1224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TEOG 2014</a:t>
            </a:r>
          </a:p>
          <a:p>
            <a:r>
              <a:rPr lang="tr-TR" dirty="0" smtClean="0"/>
              <a:t> KASIM</a:t>
            </a:r>
            <a:endParaRPr lang="tr-TR" dirty="0"/>
          </a:p>
        </p:txBody>
      </p:sp>
      <p:sp>
        <p:nvSpPr>
          <p:cNvPr id="4" name="3 Oval"/>
          <p:cNvSpPr/>
          <p:nvPr/>
        </p:nvSpPr>
        <p:spPr>
          <a:xfrm>
            <a:off x="1571604" y="3071810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l="15744" t="21208" r="49410" b="10871"/>
          <a:stretch/>
        </p:blipFill>
        <p:spPr>
          <a:xfrm>
            <a:off x="2195736" y="21704"/>
            <a:ext cx="4248472" cy="6624736"/>
          </a:xfrm>
          <a:prstGeom prst="rect">
            <a:avLst/>
          </a:prstGeom>
        </p:spPr>
      </p:pic>
      <p:sp>
        <p:nvSpPr>
          <p:cNvPr id="3" name="2 Metin kutusu"/>
          <p:cNvSpPr txBox="1"/>
          <p:nvPr/>
        </p:nvSpPr>
        <p:spPr>
          <a:xfrm>
            <a:off x="7572396" y="5929330"/>
            <a:ext cx="1224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TEOG 2014</a:t>
            </a:r>
          </a:p>
          <a:p>
            <a:r>
              <a:rPr lang="tr-TR" dirty="0" smtClean="0"/>
              <a:t> ARALIK</a:t>
            </a:r>
            <a:endParaRPr lang="tr-TR" dirty="0"/>
          </a:p>
        </p:txBody>
      </p:sp>
      <p:sp>
        <p:nvSpPr>
          <p:cNvPr id="4" name="3 Oval"/>
          <p:cNvSpPr/>
          <p:nvPr/>
        </p:nvSpPr>
        <p:spPr>
          <a:xfrm>
            <a:off x="2219981" y="3645024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64751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etin kutusu"/>
          <p:cNvSpPr txBox="1"/>
          <p:nvPr/>
        </p:nvSpPr>
        <p:spPr>
          <a:xfrm>
            <a:off x="7572396" y="5929330"/>
            <a:ext cx="1224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TEOG 2014</a:t>
            </a:r>
          </a:p>
          <a:p>
            <a:r>
              <a:rPr lang="tr-TR" dirty="0" smtClean="0"/>
              <a:t> ARALIK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/>
          <a:srcRect l="16335" t="13086" r="50000" b="16040"/>
          <a:stretch/>
        </p:blipFill>
        <p:spPr>
          <a:xfrm>
            <a:off x="1619672" y="260648"/>
            <a:ext cx="4104456" cy="6120680"/>
          </a:xfrm>
          <a:prstGeom prst="rect">
            <a:avLst/>
          </a:prstGeom>
        </p:spPr>
      </p:pic>
      <p:sp>
        <p:nvSpPr>
          <p:cNvPr id="4" name="3 Oval"/>
          <p:cNvSpPr/>
          <p:nvPr/>
        </p:nvSpPr>
        <p:spPr>
          <a:xfrm>
            <a:off x="1619672" y="5749310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81745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etin kutusu"/>
          <p:cNvSpPr txBox="1"/>
          <p:nvPr/>
        </p:nvSpPr>
        <p:spPr>
          <a:xfrm>
            <a:off x="7572396" y="5929330"/>
            <a:ext cx="1224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TEOG 2014</a:t>
            </a:r>
          </a:p>
          <a:p>
            <a:r>
              <a:rPr lang="tr-TR" dirty="0" smtClean="0"/>
              <a:t> ARALIK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3"/>
          <a:srcRect l="55316" t="18254" r="9838" b="10133"/>
          <a:stretch/>
        </p:blipFill>
        <p:spPr>
          <a:xfrm>
            <a:off x="2411760" y="71549"/>
            <a:ext cx="4248472" cy="6150568"/>
          </a:xfrm>
          <a:prstGeom prst="rect">
            <a:avLst/>
          </a:prstGeom>
        </p:spPr>
      </p:pic>
      <p:sp>
        <p:nvSpPr>
          <p:cNvPr id="4" name="3 Oval"/>
          <p:cNvSpPr/>
          <p:nvPr/>
        </p:nvSpPr>
        <p:spPr>
          <a:xfrm>
            <a:off x="2411760" y="4725144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6415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etin kutusu"/>
          <p:cNvSpPr txBox="1"/>
          <p:nvPr/>
        </p:nvSpPr>
        <p:spPr>
          <a:xfrm>
            <a:off x="7572396" y="5929330"/>
            <a:ext cx="1224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TEOG 2014</a:t>
            </a:r>
          </a:p>
          <a:p>
            <a:r>
              <a:rPr lang="tr-TR" dirty="0" smtClean="0"/>
              <a:t> ARALIK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/>
          <a:srcRect l="13381" t="14563" r="49410" b="7179"/>
          <a:stretch/>
        </p:blipFill>
        <p:spPr>
          <a:xfrm>
            <a:off x="1979712" y="188640"/>
            <a:ext cx="4536504" cy="6220072"/>
          </a:xfrm>
          <a:prstGeom prst="rect">
            <a:avLst/>
          </a:prstGeom>
        </p:spPr>
      </p:pic>
      <p:sp>
        <p:nvSpPr>
          <p:cNvPr id="4" name="3 Oval"/>
          <p:cNvSpPr/>
          <p:nvPr/>
        </p:nvSpPr>
        <p:spPr>
          <a:xfrm>
            <a:off x="2339752" y="5445224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74469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7" y="500042"/>
            <a:ext cx="4979429" cy="579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Oval"/>
          <p:cNvSpPr/>
          <p:nvPr/>
        </p:nvSpPr>
        <p:spPr>
          <a:xfrm>
            <a:off x="2214546" y="3786190"/>
            <a:ext cx="357190" cy="4143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etin kutusu"/>
          <p:cNvSpPr txBox="1"/>
          <p:nvPr/>
        </p:nvSpPr>
        <p:spPr>
          <a:xfrm>
            <a:off x="7572396" y="5929330"/>
            <a:ext cx="1224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TEOG 2014</a:t>
            </a:r>
          </a:p>
          <a:p>
            <a:r>
              <a:rPr lang="tr-TR" dirty="0" smtClean="0"/>
              <a:t> ARALIK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/>
          <a:srcRect l="55316" t="14563" r="11019" b="19731"/>
          <a:stretch/>
        </p:blipFill>
        <p:spPr>
          <a:xfrm>
            <a:off x="2267744" y="4773"/>
            <a:ext cx="4104456" cy="6408712"/>
          </a:xfrm>
          <a:prstGeom prst="rect">
            <a:avLst/>
          </a:prstGeom>
        </p:spPr>
      </p:pic>
      <p:sp>
        <p:nvSpPr>
          <p:cNvPr id="4" name="3 Oval"/>
          <p:cNvSpPr/>
          <p:nvPr/>
        </p:nvSpPr>
        <p:spPr>
          <a:xfrm>
            <a:off x="4330770" y="5541525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59050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etin kutusu"/>
          <p:cNvSpPr txBox="1"/>
          <p:nvPr/>
        </p:nvSpPr>
        <p:spPr>
          <a:xfrm>
            <a:off x="7572396" y="5929330"/>
            <a:ext cx="1224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TEOG 2014</a:t>
            </a:r>
          </a:p>
          <a:p>
            <a:r>
              <a:rPr lang="tr-TR" dirty="0" smtClean="0"/>
              <a:t> ARALIK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/>
          <a:srcRect l="55906" t="28590" r="10429" b="28590"/>
          <a:stretch/>
        </p:blipFill>
        <p:spPr>
          <a:xfrm>
            <a:off x="2483768" y="692696"/>
            <a:ext cx="4104456" cy="4176464"/>
          </a:xfrm>
          <a:prstGeom prst="rect">
            <a:avLst/>
          </a:prstGeom>
        </p:spPr>
      </p:pic>
      <p:sp>
        <p:nvSpPr>
          <p:cNvPr id="4" name="3 Oval"/>
          <p:cNvSpPr/>
          <p:nvPr/>
        </p:nvSpPr>
        <p:spPr>
          <a:xfrm>
            <a:off x="2483768" y="2775284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78884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etin kutusu"/>
          <p:cNvSpPr txBox="1"/>
          <p:nvPr/>
        </p:nvSpPr>
        <p:spPr>
          <a:xfrm>
            <a:off x="7572396" y="5929330"/>
            <a:ext cx="1224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TEOG 2014</a:t>
            </a:r>
          </a:p>
          <a:p>
            <a:r>
              <a:rPr lang="tr-TR" dirty="0" smtClean="0"/>
              <a:t> ARALIK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/>
          <a:srcRect l="16335" t="23422" r="49410" b="7181"/>
          <a:stretch/>
        </p:blipFill>
        <p:spPr>
          <a:xfrm>
            <a:off x="2411760" y="17349"/>
            <a:ext cx="4176464" cy="6768752"/>
          </a:xfrm>
          <a:prstGeom prst="rect">
            <a:avLst/>
          </a:prstGeom>
        </p:spPr>
      </p:pic>
      <p:sp>
        <p:nvSpPr>
          <p:cNvPr id="4" name="3 Oval"/>
          <p:cNvSpPr/>
          <p:nvPr/>
        </p:nvSpPr>
        <p:spPr>
          <a:xfrm>
            <a:off x="2411760" y="5929330"/>
            <a:ext cx="288032" cy="180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05124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etin kutusu"/>
          <p:cNvSpPr txBox="1"/>
          <p:nvPr/>
        </p:nvSpPr>
        <p:spPr>
          <a:xfrm>
            <a:off x="7572396" y="5929330"/>
            <a:ext cx="1224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TEOG 2015</a:t>
            </a:r>
          </a:p>
          <a:p>
            <a:r>
              <a:rPr lang="tr-TR" dirty="0" smtClean="0"/>
              <a:t> NİSAN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/>
          <a:srcRect l="14563" t="31545" r="50590" b="18253"/>
          <a:stretch/>
        </p:blipFill>
        <p:spPr>
          <a:xfrm>
            <a:off x="1619672" y="692696"/>
            <a:ext cx="4248472" cy="4896544"/>
          </a:xfrm>
          <a:prstGeom prst="rect">
            <a:avLst/>
          </a:prstGeom>
        </p:spPr>
      </p:pic>
      <p:sp>
        <p:nvSpPr>
          <p:cNvPr id="4" name="3 Oval"/>
          <p:cNvSpPr/>
          <p:nvPr/>
        </p:nvSpPr>
        <p:spPr>
          <a:xfrm>
            <a:off x="1638727" y="3933056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32541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etin kutusu"/>
          <p:cNvSpPr txBox="1"/>
          <p:nvPr/>
        </p:nvSpPr>
        <p:spPr>
          <a:xfrm>
            <a:off x="7572396" y="5929330"/>
            <a:ext cx="1224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TEOG 2015</a:t>
            </a:r>
          </a:p>
          <a:p>
            <a:r>
              <a:rPr lang="tr-TR" dirty="0" smtClean="0"/>
              <a:t> MAYIS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/>
          <a:srcRect l="13972" t="19731" r="49410" b="7181"/>
          <a:stretch/>
        </p:blipFill>
        <p:spPr>
          <a:xfrm>
            <a:off x="1907704" y="173428"/>
            <a:ext cx="4464496" cy="6408712"/>
          </a:xfrm>
          <a:prstGeom prst="rect">
            <a:avLst/>
          </a:prstGeom>
        </p:spPr>
      </p:pic>
      <p:sp>
        <p:nvSpPr>
          <p:cNvPr id="4" name="3 Oval"/>
          <p:cNvSpPr/>
          <p:nvPr/>
        </p:nvSpPr>
        <p:spPr>
          <a:xfrm>
            <a:off x="1979712" y="5157192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36253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l="13973" t="32282" r="50000" b="24898"/>
          <a:stretch/>
        </p:blipFill>
        <p:spPr>
          <a:xfrm>
            <a:off x="1907704" y="764704"/>
            <a:ext cx="4392488" cy="4176464"/>
          </a:xfrm>
          <a:prstGeom prst="rect">
            <a:avLst/>
          </a:prstGeom>
        </p:spPr>
      </p:pic>
      <p:sp>
        <p:nvSpPr>
          <p:cNvPr id="3" name="2 Metin kutusu"/>
          <p:cNvSpPr txBox="1"/>
          <p:nvPr/>
        </p:nvSpPr>
        <p:spPr>
          <a:xfrm>
            <a:off x="7572396" y="5929330"/>
            <a:ext cx="1224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TEOG 2015</a:t>
            </a:r>
          </a:p>
          <a:p>
            <a:r>
              <a:rPr lang="tr-TR" dirty="0" smtClean="0"/>
              <a:t> MAYIS</a:t>
            </a:r>
            <a:endParaRPr lang="tr-TR" dirty="0"/>
          </a:p>
        </p:txBody>
      </p:sp>
      <p:sp>
        <p:nvSpPr>
          <p:cNvPr id="4" name="3 Oval"/>
          <p:cNvSpPr/>
          <p:nvPr/>
        </p:nvSpPr>
        <p:spPr>
          <a:xfrm>
            <a:off x="1979712" y="4365104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08250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Kalp"/>
          <p:cNvSpPr/>
          <p:nvPr/>
        </p:nvSpPr>
        <p:spPr>
          <a:xfrm>
            <a:off x="0" y="697230"/>
            <a:ext cx="9144001" cy="6160770"/>
          </a:xfrm>
          <a:prstGeom prst="hear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Alper KARAKUŞ</a:t>
            </a:r>
          </a:p>
          <a:p>
            <a:pPr algn="ctr"/>
            <a:r>
              <a:rPr lang="tr-TR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Fen Bilimleri Öğretmeni</a:t>
            </a:r>
            <a:endParaRPr lang="tr-TR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7" y="0"/>
            <a:ext cx="3103476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6235" y="4527242"/>
            <a:ext cx="3500462" cy="1995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Oval"/>
          <p:cNvSpPr/>
          <p:nvPr/>
        </p:nvSpPr>
        <p:spPr>
          <a:xfrm>
            <a:off x="2500298" y="4429132"/>
            <a:ext cx="357190" cy="3428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986" y="253238"/>
            <a:ext cx="4013155" cy="6316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Oval"/>
          <p:cNvSpPr/>
          <p:nvPr/>
        </p:nvSpPr>
        <p:spPr>
          <a:xfrm>
            <a:off x="4572000" y="5786454"/>
            <a:ext cx="357190" cy="3428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162</Words>
  <Application>Microsoft Office PowerPoint</Application>
  <PresentationFormat>Ekran Gösterisi (4:3)</PresentationFormat>
  <Paragraphs>81</Paragraphs>
  <Slides>76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76</vt:i4>
      </vt:variant>
    </vt:vector>
  </HeadingPairs>
  <TitlesOfParts>
    <vt:vector size="77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Slayt 40</vt:lpstr>
      <vt:lpstr>Slayt 41</vt:lpstr>
      <vt:lpstr>Slayt 42</vt:lpstr>
      <vt:lpstr>Slayt 43</vt:lpstr>
      <vt:lpstr>Slayt 44</vt:lpstr>
      <vt:lpstr>Slayt 45</vt:lpstr>
      <vt:lpstr>Slayt 46</vt:lpstr>
      <vt:lpstr>Slayt 47</vt:lpstr>
      <vt:lpstr>Slayt 48</vt:lpstr>
      <vt:lpstr>Slayt 49</vt:lpstr>
      <vt:lpstr>Slayt 50</vt:lpstr>
      <vt:lpstr>Slayt 51</vt:lpstr>
      <vt:lpstr>Slayt 52</vt:lpstr>
      <vt:lpstr>Slayt 53</vt:lpstr>
      <vt:lpstr>Slayt 54</vt:lpstr>
      <vt:lpstr>Slayt 55</vt:lpstr>
      <vt:lpstr>Slayt 56</vt:lpstr>
      <vt:lpstr>Slayt 57</vt:lpstr>
      <vt:lpstr>Slayt 58</vt:lpstr>
      <vt:lpstr>Slayt 59</vt:lpstr>
      <vt:lpstr>Slayt 60</vt:lpstr>
      <vt:lpstr>Slayt 61</vt:lpstr>
      <vt:lpstr>Slayt 62</vt:lpstr>
      <vt:lpstr>Slayt 63</vt:lpstr>
      <vt:lpstr>Slayt 64</vt:lpstr>
      <vt:lpstr>Slayt 65</vt:lpstr>
      <vt:lpstr>Slayt 66</vt:lpstr>
      <vt:lpstr>Slayt 67</vt:lpstr>
      <vt:lpstr>Slayt 68</vt:lpstr>
      <vt:lpstr>Slayt 69</vt:lpstr>
      <vt:lpstr>Slayt 70</vt:lpstr>
      <vt:lpstr>Slayt 71</vt:lpstr>
      <vt:lpstr>Slayt 72</vt:lpstr>
      <vt:lpstr>Slayt 73</vt:lpstr>
      <vt:lpstr>Slayt 74</vt:lpstr>
      <vt:lpstr>Slayt 75</vt:lpstr>
      <vt:lpstr>Slayt 76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need</dc:creator>
  <cp:lastModifiedBy>need</cp:lastModifiedBy>
  <cp:revision>41</cp:revision>
  <dcterms:created xsi:type="dcterms:W3CDTF">2012-11-20T18:57:01Z</dcterms:created>
  <dcterms:modified xsi:type="dcterms:W3CDTF">2015-10-16T18:06:04Z</dcterms:modified>
</cp:coreProperties>
</file>