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310" r:id="rId2"/>
    <p:sldId id="311" r:id="rId3"/>
    <p:sldId id="312" r:id="rId4"/>
    <p:sldId id="313" r:id="rId5"/>
    <p:sldId id="257" r:id="rId6"/>
    <p:sldId id="256" r:id="rId7"/>
    <p:sldId id="258" r:id="rId8"/>
    <p:sldId id="262" r:id="rId9"/>
    <p:sldId id="259" r:id="rId10"/>
    <p:sldId id="260" r:id="rId11"/>
    <p:sldId id="263" r:id="rId12"/>
    <p:sldId id="264" r:id="rId13"/>
    <p:sldId id="266" r:id="rId14"/>
    <p:sldId id="267" r:id="rId15"/>
    <p:sldId id="265" r:id="rId16"/>
    <p:sldId id="268" r:id="rId17"/>
    <p:sldId id="270" r:id="rId18"/>
    <p:sldId id="269" r:id="rId19"/>
    <p:sldId id="273" r:id="rId20"/>
    <p:sldId id="271" r:id="rId21"/>
    <p:sldId id="272" r:id="rId22"/>
    <p:sldId id="274" r:id="rId23"/>
    <p:sldId id="275" r:id="rId24"/>
    <p:sldId id="276" r:id="rId25"/>
    <p:sldId id="292" r:id="rId26"/>
    <p:sldId id="291" r:id="rId27"/>
    <p:sldId id="277" r:id="rId28"/>
    <p:sldId id="293" r:id="rId29"/>
    <p:sldId id="294" r:id="rId30"/>
    <p:sldId id="279" r:id="rId31"/>
    <p:sldId id="295" r:id="rId32"/>
    <p:sldId id="296" r:id="rId33"/>
    <p:sldId id="280" r:id="rId34"/>
    <p:sldId id="297" r:id="rId35"/>
    <p:sldId id="298" r:id="rId36"/>
    <p:sldId id="299" r:id="rId37"/>
    <p:sldId id="300" r:id="rId38"/>
    <p:sldId id="301" r:id="rId39"/>
    <p:sldId id="281" r:id="rId40"/>
    <p:sldId id="302" r:id="rId41"/>
    <p:sldId id="303" r:id="rId42"/>
    <p:sldId id="282" r:id="rId43"/>
    <p:sldId id="304" r:id="rId44"/>
    <p:sldId id="305" r:id="rId45"/>
    <p:sldId id="284" r:id="rId46"/>
    <p:sldId id="306" r:id="rId47"/>
    <p:sldId id="307" r:id="rId48"/>
    <p:sldId id="286" r:id="rId49"/>
    <p:sldId id="308" r:id="rId50"/>
    <p:sldId id="309" r:id="rId51"/>
    <p:sldId id="287" r:id="rId52"/>
    <p:sldId id="288" r:id="rId53"/>
    <p:sldId id="289" r:id="rId54"/>
    <p:sldId id="290" r:id="rId5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E3689-483D-4B4C-BC3D-5D5679D5ACF4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62B2D-1C60-4B14-ADD3-DE3CE88A0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3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36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4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2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13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83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97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12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85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02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7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60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8FBC-567E-4B80-9F6D-5356A3951B46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2963-84B0-41DB-8DF0-DF5E4D519E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62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7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1396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16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34" y="413471"/>
            <a:ext cx="6512502" cy="6215167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7672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844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4" y="108239"/>
            <a:ext cx="7037243" cy="6740938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11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21713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913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71" y="159816"/>
            <a:ext cx="5972442" cy="6698184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3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4296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491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81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32" y="197292"/>
            <a:ext cx="6506121" cy="6441817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86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5465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909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83" y="460557"/>
            <a:ext cx="7908834" cy="5775351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11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4203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1362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172316"/>
            <a:ext cx="9106734" cy="5729720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443" y="909204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16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4878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5088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0381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47" y="378731"/>
            <a:ext cx="8268199" cy="5847897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246" y="378731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3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7728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808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246" y="378731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76" y="1693181"/>
            <a:ext cx="11159647" cy="405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8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45244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54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760" y="37873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10" y="878793"/>
            <a:ext cx="8385175" cy="54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37004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605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494" y="415925"/>
            <a:ext cx="7312706" cy="6199028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760" y="37873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8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8467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9297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0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59" y="1580924"/>
            <a:ext cx="8739054" cy="4965020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760" y="37873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6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756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413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38" y="951137"/>
            <a:ext cx="8357176" cy="5522233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872" y="37873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7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20997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476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16" y="280079"/>
            <a:ext cx="7133446" cy="6577921"/>
          </a:xfrm>
          <a:prstGeom prst="rect">
            <a:avLst/>
          </a:prstGeom>
        </p:spPr>
      </p:pic>
      <p:pic>
        <p:nvPicPr>
          <p:cNvPr id="3" name="2 Resim" descr="gerisay1d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872" y="37873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2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20243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86544" y="1260765"/>
            <a:ext cx="6248401" cy="4752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FEN BİLİMLERİ 6.SNF</a:t>
            </a:r>
          </a:p>
          <a:p>
            <a:pPr algn="ctr"/>
            <a:r>
              <a:rPr lang="tr-TR" sz="3600" dirty="0" smtClean="0"/>
              <a:t>BİLGİ YARIŞMASI</a:t>
            </a:r>
          </a:p>
          <a:p>
            <a:pPr algn="ctr"/>
            <a:r>
              <a:rPr lang="tr-TR" sz="3600" dirty="0" smtClean="0"/>
              <a:t>****ALİ CEYLAN****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3011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99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92151" y="2967335"/>
            <a:ext cx="6607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YARIŞMA </a:t>
            </a:r>
            <a:r>
              <a:rPr lang="tr-TR" sz="54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BİTMİŞTİR…</a:t>
            </a:r>
            <a:endParaRPr lang="tr-T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12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6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3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8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 Resim" descr="gerisay1dk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50" y="27710"/>
            <a:ext cx="7716981" cy="67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0036" y="1122218"/>
            <a:ext cx="9157855" cy="4946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/>
              <a:t>CEVAPLARI KALDIRIN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9709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5673" y="1122218"/>
            <a:ext cx="7758545" cy="509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</a:t>
            </a:r>
            <a:endParaRPr lang="tr-TR" sz="4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82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 Resim" descr="gerisay1dk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588" y="133350"/>
            <a:ext cx="30003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40" y="1133475"/>
            <a:ext cx="9540747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2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57</Words>
  <Application>Microsoft Office PowerPoint</Application>
  <PresentationFormat>Geniş ekran</PresentationFormat>
  <Paragraphs>34</Paragraphs>
  <Slides>54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10</cp:revision>
  <dcterms:created xsi:type="dcterms:W3CDTF">2017-05-07T20:23:46Z</dcterms:created>
  <dcterms:modified xsi:type="dcterms:W3CDTF">2017-05-07T21:29:45Z</dcterms:modified>
</cp:coreProperties>
</file>