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custDataLst>
    <p:tags r:id="rId4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1C2CC-275E-45BF-A51E-6C0BE7EF08E1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594F-B28D-4843-8D0B-BAEC06593B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30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7.2.2017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2780928"/>
            <a:ext cx="7844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/>
              <a:t>IŞIĞIN KIRILMASI VE MERCEKLER</a:t>
            </a:r>
            <a:endParaRPr lang="tr-TR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3735330" cy="35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483768" y="378904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2013 PYBS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8640"/>
            <a:ext cx="3024336" cy="623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3131840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2010 SBS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331608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3275856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2011 SBS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20688"/>
            <a:ext cx="4196209" cy="545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483768" y="53732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2012 PYBS 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3620145" cy="629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771800" y="55172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2012 SBS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4412233" cy="490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411760" y="53012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2013 PYBS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3839501" cy="35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283968" y="37890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2014 PYBS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08720"/>
            <a:ext cx="3688754" cy="49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427984" y="55172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2015 PYBS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08720"/>
            <a:ext cx="4440229" cy="53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427984" y="58052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2015 PYBS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4085952" cy="47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699792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708377" cy="26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835696" y="364502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2"/>
            <a:ext cx="4820320" cy="49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195736" y="52292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2003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96752"/>
            <a:ext cx="4536504" cy="3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339752" y="48691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2005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4477742" cy="542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5940152" y="53012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2012 ALS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80728"/>
            <a:ext cx="4290442" cy="429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355976" y="48691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2013 ALS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154538" cy="35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835696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1998 DPY 8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915816" y="2852936"/>
            <a:ext cx="3316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/>
              <a:t>SESİN SÜRATİ</a:t>
            </a:r>
            <a:endParaRPr lang="tr-TR" sz="4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51687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979712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DPY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5233113" cy="26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427984" y="36450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DPY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92896"/>
            <a:ext cx="4711377" cy="179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051720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DPY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80728"/>
            <a:ext cx="4268217" cy="49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339752" y="50131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2002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DPY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5976664" cy="26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6084168" y="371703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52736"/>
            <a:ext cx="4032448" cy="384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699792" y="429309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2005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DPY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5348600" cy="271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835696" y="378904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2004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DPY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965773" cy="171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051720" y="33569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2007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DPY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4896544" cy="43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572000" y="522920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2012 PYBS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2699792" y="836712"/>
            <a:ext cx="3810545" cy="3598342"/>
            <a:chOff x="4147" y="6389"/>
            <a:chExt cx="3592" cy="3204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7" y="6389"/>
              <a:ext cx="2760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7" y="7723"/>
              <a:ext cx="3592" cy="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4 Oval"/>
          <p:cNvSpPr/>
          <p:nvPr/>
        </p:nvSpPr>
        <p:spPr>
          <a:xfrm>
            <a:off x="2915816" y="407707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1999 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08720"/>
            <a:ext cx="4357777" cy="45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499992" y="465313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2005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6672"/>
            <a:ext cx="3751312" cy="568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771800" y="587727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2009 SBS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259918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3491880" y="544522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2010 SBS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0728"/>
            <a:ext cx="4052193" cy="474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411760" y="314096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2012 SBS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5204321" cy="455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475656" y="530120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228184" y="6021288"/>
            <a:ext cx="1888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2014 TEOG NİSAN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5596593" cy="16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547664" y="328498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4628257" cy="433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283968" y="472514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228184" y="6021288"/>
            <a:ext cx="1888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2014 TEOG MAYIS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4664"/>
            <a:ext cx="4648894" cy="580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123728" y="558924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228184" y="6021288"/>
            <a:ext cx="1888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2015 TEOG NİSAN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4189383" cy="43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699792" y="465313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228184" y="6021288"/>
            <a:ext cx="1888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2015 TEOG MAYIS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4170585" cy="608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788024" y="558924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228184" y="6021288"/>
            <a:ext cx="1888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2016 TEOG NİSAN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6672"/>
            <a:ext cx="4026569" cy="581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843808" y="573325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300192" y="6021288"/>
            <a:ext cx="1888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2016 TEOG MAYIS 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5420345" cy="207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835696" y="364502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20688"/>
            <a:ext cx="4628257" cy="542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907704" y="544522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2007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60848"/>
            <a:ext cx="4856090" cy="199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5652120" y="27809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1998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6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5211174" cy="285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716016" y="414908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6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3162473" cy="623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211960" y="494116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2009 SBS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123</Words>
  <Application>Microsoft Office PowerPoint</Application>
  <PresentationFormat>Ekran Gösterisi (4:3)</PresentationFormat>
  <Paragraphs>44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need</dc:creator>
  <cp:lastModifiedBy>need</cp:lastModifiedBy>
  <cp:revision>86</cp:revision>
  <dcterms:created xsi:type="dcterms:W3CDTF">2012-11-20T18:57:01Z</dcterms:created>
  <dcterms:modified xsi:type="dcterms:W3CDTF">2017-02-07T16:24:29Z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F412EF3F-EC35-427E-A9DE-AC9264CEFF1D</vt:lpwstr>
  </property>
  <property fmtid="{D5CDD505-2E9C-101B-9397-08002B2CF9AE}" pid="3" name="ArticulatePath">
    <vt:lpwstr>3.ünite çıkmış sorular  8. SINIF alper hoca</vt:lpwstr>
  </property>
</Properties>
</file>