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91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6FC4-EFB2-43AE-9324-0EE4D9C0492A}" type="datetimeFigureOut">
              <a:rPr lang="tr-TR" smtClean="0"/>
              <a:t>27.11.2016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502B-7393-49CA-8DF0-CA0191D469B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3502B-7393-49CA-8DF0-CA0191D469BB}" type="slidenum">
              <a:rPr lang="tr-TR" smtClean="0"/>
              <a:t>24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enbilimi.net/kuvvet-ve-hareket/bileske-kuvvet-net-kuvvet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/>
          <a:lstStyle/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KUVVET VE HAREKET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22920"/>
          </a:xfrm>
        </p:spPr>
        <p:txBody>
          <a:bodyPr/>
          <a:lstStyle/>
          <a:p>
            <a:r>
              <a:rPr lang="tr-TR" b="1" u="sng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Bileşke Kuvvet | Net Kuvvet"/>
              </a:rPr>
              <a:t>Bileşke Kuvvet </a:t>
            </a:r>
            <a:r>
              <a:rPr lang="tr-TR" b="1" u="sng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Bileşke Kuvvet | Net Kuvvet"/>
              </a:rPr>
              <a:t>/ Net </a:t>
            </a:r>
            <a:r>
              <a:rPr lang="tr-TR" b="1" u="sng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Bileşke Kuvvet | Net Kuvvet"/>
              </a:rPr>
              <a:t>Kuvvet</a:t>
            </a:r>
            <a:endParaRPr lang="tr-TR" b="1" u="sng" spc="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</p:txBody>
      </p:sp>
      <p:pic>
        <p:nvPicPr>
          <p:cNvPr id="4" name="3 Resim" descr="kuv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636912"/>
          </a:xfrm>
          <a:prstGeom prst="rect">
            <a:avLst/>
          </a:prstGeom>
        </p:spPr>
      </p:pic>
      <p:pic>
        <p:nvPicPr>
          <p:cNvPr id="5" name="4 Resim" descr="dengelenmemis-kuvv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91440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46" t="16542" r="7043" b="13454"/>
          <a:stretch>
            <a:fillRect/>
          </a:stretch>
        </p:blipFill>
        <p:spPr bwMode="auto">
          <a:xfrm>
            <a:off x="755576" y="476672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2267744" y="5877272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8" t="22906" r="43735" b="18227"/>
          <a:stretch>
            <a:fillRect/>
          </a:stretch>
        </p:blipFill>
        <p:spPr bwMode="auto">
          <a:xfrm>
            <a:off x="467544" y="260648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716016" y="2060848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8" t="24497" r="43735" b="29364"/>
          <a:stretch>
            <a:fillRect/>
          </a:stretch>
        </p:blipFill>
        <p:spPr bwMode="auto">
          <a:xfrm>
            <a:off x="395536" y="404664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251520" y="5589240"/>
            <a:ext cx="576064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85" t="16542" r="4358" b="7090"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499992" y="594928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90" t="16542" r="22257" b="7090"/>
          <a:stretch>
            <a:fillRect/>
          </a:stretch>
        </p:blipFill>
        <p:spPr bwMode="auto">
          <a:xfrm>
            <a:off x="971600" y="0"/>
            <a:ext cx="684076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827584" y="6021288"/>
            <a:ext cx="720080" cy="432048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95" t="18133" r="23152" b="38910"/>
          <a:stretch>
            <a:fillRect/>
          </a:stretch>
        </p:blipFill>
        <p:spPr bwMode="auto">
          <a:xfrm>
            <a:off x="683568" y="116632"/>
            <a:ext cx="741682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211960" y="3284984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67" t="46701" r="52685" b="6693"/>
          <a:stretch>
            <a:fillRect/>
          </a:stretch>
        </p:blipFill>
        <p:spPr bwMode="auto">
          <a:xfrm>
            <a:off x="323528" y="260648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67544" y="4653136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95" t="16542" r="21362" b="35728"/>
          <a:stretch>
            <a:fillRect/>
          </a:stretch>
        </p:blipFill>
        <p:spPr bwMode="auto">
          <a:xfrm>
            <a:off x="899592" y="260648"/>
            <a:ext cx="76328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1043608" y="522920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95" t="69147" r="21362" b="6705"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499992" y="5733256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84" t="25456" r="52568" b="36360"/>
          <a:stretch>
            <a:fillRect/>
          </a:stretch>
        </p:blipFill>
        <p:spPr bwMode="auto">
          <a:xfrm>
            <a:off x="683568" y="260648"/>
            <a:ext cx="813690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827584" y="1556792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faceik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672407" cy="3888432"/>
          </a:xfrm>
        </p:spPr>
      </p:pic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4536504" cy="2304256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FATİH GİZLİGİDER SORULARI</a:t>
            </a:r>
            <a:endParaRPr lang="tr-T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2" t="21315" r="52685" b="16636"/>
          <a:stretch>
            <a:fillRect/>
          </a:stretch>
        </p:blipFill>
        <p:spPr bwMode="auto">
          <a:xfrm>
            <a:off x="323528" y="332656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251520" y="558924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90" t="16542" r="17782" b="15045"/>
          <a:stretch>
            <a:fillRect/>
          </a:stretch>
        </p:blipFill>
        <p:spPr bwMode="auto">
          <a:xfrm>
            <a:off x="683568" y="404664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Gülen Yüz"/>
          <p:cNvSpPr/>
          <p:nvPr/>
        </p:nvSpPr>
        <p:spPr>
          <a:xfrm>
            <a:off x="7668344" y="1268760"/>
            <a:ext cx="648072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Gülen Yüz"/>
          <p:cNvSpPr/>
          <p:nvPr/>
        </p:nvSpPr>
        <p:spPr>
          <a:xfrm>
            <a:off x="7236296" y="4005064"/>
            <a:ext cx="648072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Gülen Yüz"/>
          <p:cNvSpPr/>
          <p:nvPr/>
        </p:nvSpPr>
        <p:spPr>
          <a:xfrm>
            <a:off x="7236296" y="5373216"/>
            <a:ext cx="648072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895" t="18133" r="21362" b="40501"/>
          <a:stretch>
            <a:fillRect/>
          </a:stretch>
        </p:blipFill>
        <p:spPr bwMode="auto">
          <a:xfrm>
            <a:off x="611560" y="764704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67544" y="5445224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84" t="22274" r="51378" b="9313"/>
          <a:stretch>
            <a:fillRect/>
          </a:stretch>
        </p:blipFill>
        <p:spPr bwMode="auto">
          <a:xfrm>
            <a:off x="395536" y="260648"/>
            <a:ext cx="83894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67544" y="4437112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MEB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662252"/>
            <a:ext cx="5111750" cy="5074708"/>
          </a:xfrm>
        </p:spPr>
      </p:pic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312368" cy="4608512"/>
          </a:xfrm>
        </p:spPr>
        <p:txBody>
          <a:bodyPr>
            <a:noAutofit/>
          </a:bodyPr>
          <a:lstStyle/>
          <a:p>
            <a:r>
              <a:rPr lang="tr-TR" sz="5400" dirty="0" smtClean="0"/>
              <a:t>Milli Eğitim Bakanlığı Bursluluk Ve </a:t>
            </a:r>
            <a:r>
              <a:rPr lang="tr-TR" sz="5400" dirty="0" err="1" smtClean="0"/>
              <a:t>Sbs</a:t>
            </a:r>
            <a:r>
              <a:rPr lang="tr-TR" sz="5400" dirty="0" smtClean="0"/>
              <a:t> Soruları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13360" r="50895" b="7090"/>
          <a:stretch>
            <a:fillRect/>
          </a:stretch>
        </p:blipFill>
        <p:spPr bwMode="auto">
          <a:xfrm>
            <a:off x="323528" y="188640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899592" y="5661248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475" t="19724" r="8833" b="19818"/>
          <a:stretch>
            <a:fillRect/>
          </a:stretch>
        </p:blipFill>
        <p:spPr bwMode="auto">
          <a:xfrm>
            <a:off x="755576" y="188640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755576" y="5877272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67" t="19724" r="25837" b="11863"/>
          <a:stretch>
            <a:fillRect/>
          </a:stretch>
        </p:blipFill>
        <p:spPr bwMode="auto">
          <a:xfrm>
            <a:off x="539552" y="0"/>
            <a:ext cx="835292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2483768" y="5661248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92" t="24497" r="25837" b="21409"/>
          <a:stretch>
            <a:fillRect/>
          </a:stretch>
        </p:blipFill>
        <p:spPr bwMode="auto">
          <a:xfrm>
            <a:off x="323528" y="188640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971600" y="5157192"/>
            <a:ext cx="720080" cy="648072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90" t="12720" r="28521" b="10272"/>
          <a:stretch>
            <a:fillRect/>
          </a:stretch>
        </p:blipFill>
        <p:spPr bwMode="auto">
          <a:xfrm>
            <a:off x="971600" y="260648"/>
            <a:ext cx="66967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1043608" y="5733256"/>
            <a:ext cx="504056" cy="288032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2" t="18133" r="53580" b="10272"/>
          <a:stretch>
            <a:fillRect/>
          </a:stretch>
        </p:blipFill>
        <p:spPr bwMode="auto">
          <a:xfrm>
            <a:off x="1043608" y="260648"/>
            <a:ext cx="72008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716016" y="2780928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580" t="13360" r="14202" b="8681"/>
          <a:stretch>
            <a:fillRect/>
          </a:stretch>
        </p:blipFill>
        <p:spPr bwMode="auto">
          <a:xfrm>
            <a:off x="539552" y="0"/>
            <a:ext cx="820891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67544" y="522920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580" t="18133" r="14202" b="7090"/>
          <a:stretch>
            <a:fillRect/>
          </a:stretch>
        </p:blipFill>
        <p:spPr bwMode="auto">
          <a:xfrm>
            <a:off x="1115616" y="692696"/>
            <a:ext cx="76328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860032" y="558924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82" t="17375" r="50895" b="13454"/>
          <a:stretch>
            <a:fillRect/>
          </a:stretch>
        </p:blipFill>
        <p:spPr bwMode="auto">
          <a:xfrm>
            <a:off x="1115616" y="332656"/>
            <a:ext cx="69127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Halka"/>
          <p:cNvSpPr/>
          <p:nvPr/>
        </p:nvSpPr>
        <p:spPr>
          <a:xfrm>
            <a:off x="1259632" y="486916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475" t="19724" r="8833" b="13454"/>
          <a:stretch>
            <a:fillRect/>
          </a:stretch>
        </p:blipFill>
        <p:spPr bwMode="auto">
          <a:xfrm>
            <a:off x="755576" y="620688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755576" y="5445224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735" t="6996" r="11518" b="16636"/>
          <a:stretch>
            <a:fillRect/>
          </a:stretch>
        </p:blipFill>
        <p:spPr bwMode="auto">
          <a:xfrm>
            <a:off x="755576" y="404664"/>
            <a:ext cx="77048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683568" y="5877272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2" t="17501" r="50895" b="4451"/>
          <a:stretch>
            <a:fillRect/>
          </a:stretch>
        </p:blipFill>
        <p:spPr bwMode="auto">
          <a:xfrm>
            <a:off x="1259632" y="116632"/>
            <a:ext cx="72728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644008" y="6237312"/>
            <a:ext cx="720080" cy="432048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04" t="19092" r="38249" b="6131"/>
          <a:stretch>
            <a:fillRect/>
          </a:stretch>
        </p:blipFill>
        <p:spPr bwMode="auto">
          <a:xfrm>
            <a:off x="755576" y="332656"/>
            <a:ext cx="79208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683568" y="4797152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1" t="18133" r="7043" b="13454"/>
          <a:stretch>
            <a:fillRect/>
          </a:stretch>
        </p:blipFill>
        <p:spPr bwMode="auto">
          <a:xfrm>
            <a:off x="683568" y="332656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827584" y="558924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8" t="43589" r="53580" b="13454"/>
          <a:stretch>
            <a:fillRect/>
          </a:stretch>
        </p:blipFill>
        <p:spPr bwMode="auto">
          <a:xfrm>
            <a:off x="251520" y="0"/>
            <a:ext cx="8892480" cy="635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716016" y="2924944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15" t="43589" r="5253" b="21409"/>
          <a:stretch>
            <a:fillRect/>
          </a:stretch>
        </p:blipFill>
        <p:spPr bwMode="auto">
          <a:xfrm>
            <a:off x="539552" y="260648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3491880" y="5517232"/>
            <a:ext cx="720080" cy="576064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8" t="16542" r="48210" b="35728"/>
          <a:stretch>
            <a:fillRect/>
          </a:stretch>
        </p:blipFill>
        <p:spPr bwMode="auto">
          <a:xfrm>
            <a:off x="755576" y="188640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4283968" y="5373216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8" t="16542" r="50895" b="37319"/>
          <a:stretch>
            <a:fillRect/>
          </a:stretch>
        </p:blipFill>
        <p:spPr bwMode="auto">
          <a:xfrm>
            <a:off x="755576" y="260648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Halka"/>
          <p:cNvSpPr/>
          <p:nvPr/>
        </p:nvSpPr>
        <p:spPr>
          <a:xfrm>
            <a:off x="539552" y="4869160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5" t="35634" r="50000" b="26182"/>
          <a:stretch>
            <a:fillRect/>
          </a:stretch>
        </p:blipFill>
        <p:spPr bwMode="auto">
          <a:xfrm>
            <a:off x="467544" y="548680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Halka"/>
          <p:cNvSpPr/>
          <p:nvPr/>
        </p:nvSpPr>
        <p:spPr>
          <a:xfrm>
            <a:off x="2483768" y="2780928"/>
            <a:ext cx="720080" cy="504056"/>
          </a:xfrm>
          <a:prstGeom prst="don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19</Words>
  <Application>Microsoft Office PowerPoint</Application>
  <PresentationFormat>Ekran Gösterisi (4:3)</PresentationFormat>
  <Paragraphs>5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KUVVET VE HAREKET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KUVVET VE HAREKET</dc:title>
  <dc:creator>Lenova</dc:creator>
  <cp:lastModifiedBy>Lenova</cp:lastModifiedBy>
  <cp:revision>2</cp:revision>
  <dcterms:created xsi:type="dcterms:W3CDTF">2016-11-27T16:30:25Z</dcterms:created>
  <dcterms:modified xsi:type="dcterms:W3CDTF">2016-11-27T21:03:05Z</dcterms:modified>
</cp:coreProperties>
</file>