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032448" cy="57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83768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2002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5746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27984" y="41490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6414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716016" y="47251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937497" cy="45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763688" y="522920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248472" cy="45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051720" y="479715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351512" cy="40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716016" y="206084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559424" cy="56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691680" y="55172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1311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267744" y="18448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05815" cy="41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275856" y="465313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570140" cy="56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699792" y="19168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2009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SBS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4111352" cy="50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843808" y="249289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2012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271392" cy="443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23728" y="537321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2003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32737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555776" y="51571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2013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57639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267744" y="566124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2664296" cy="626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3923928" y="63813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2014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303653" cy="53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860032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76463" cy="61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11760" y="47251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24468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427984" y="5517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4847413" cy="44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50131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2009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448783" cy="533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915816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2011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ALS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699397" cy="30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051720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148339" cy="40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95736" y="52292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79712" y="41490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2003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101827" cy="540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339752" y="56612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271392" cy="509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5076056" y="54452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76373" cy="404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79712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4608512" cy="52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79712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 OKS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896544" cy="37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932040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201160" cy="53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95736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178162" cy="60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83768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631532" cy="15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339752" y="42930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398102" cy="39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907704" y="40050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494172" cy="40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5940152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 DPY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983123" cy="379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267744" y="43651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2004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406236" cy="40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123728" y="213285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2004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Resi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4829070" cy="319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5076056" y="436510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2004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156531" cy="38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1835696" y="407707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2005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255368" cy="508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483768" y="393305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2005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975448" cy="48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788024" y="494116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732240" y="6021288"/>
            <a:ext cx="138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2006 </a:t>
            </a: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DPY 7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100</Words>
  <Application>Microsoft Office PowerPoint</Application>
  <PresentationFormat>Ekran Gösterisi (4:3)</PresentationFormat>
  <Paragraphs>39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58</cp:revision>
  <dcterms:created xsi:type="dcterms:W3CDTF">2012-11-20T18:57:01Z</dcterms:created>
  <dcterms:modified xsi:type="dcterms:W3CDTF">2016-10-07T21:52:21Z</dcterms:modified>
</cp:coreProperties>
</file>