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298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1C2CC-275E-45BF-A51E-6C0BE7EF08E1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0594F-B28D-4843-8D0B-BAEC06593BF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92304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0594F-B28D-4843-8D0B-BAEC06593BFA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15.10.2016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1999 DPY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2"/>
            <a:ext cx="4315905" cy="174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Oval"/>
          <p:cNvSpPr/>
          <p:nvPr/>
        </p:nvSpPr>
        <p:spPr>
          <a:xfrm>
            <a:off x="2267744" y="263691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132856"/>
            <a:ext cx="5307906" cy="217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555776" y="4005064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060848"/>
            <a:ext cx="5584627" cy="257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123728" y="407707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132856"/>
            <a:ext cx="4680471" cy="3003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 ALS 8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99792" y="386104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80728"/>
            <a:ext cx="4524806" cy="416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99792" y="414908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196752"/>
            <a:ext cx="50371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2009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4716016" y="378904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62628"/>
            <a:ext cx="4680520" cy="542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339752" y="4797152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665191" cy="57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339752" y="537321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980728"/>
            <a:ext cx="4943847" cy="3862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2010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123728" y="450912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692696"/>
            <a:ext cx="4922639" cy="455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99792" y="494116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836712"/>
            <a:ext cx="492256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339752" y="393305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791323" cy="204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2000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267744" y="350100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764704"/>
            <a:ext cx="5037906" cy="480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1979712" y="486916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08391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555776" y="5661248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564904"/>
            <a:ext cx="4660845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483768" y="4293096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76672"/>
            <a:ext cx="3858289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771800" y="544522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76872"/>
            <a:ext cx="4517411" cy="199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2013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411760" y="378904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325909" cy="2694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2014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339752" y="34290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616996" cy="5412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2014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27784" y="501317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680520" cy="302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2014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555776" y="335699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59" y="980728"/>
            <a:ext cx="442150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2015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4716016" y="508518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4664"/>
            <a:ext cx="2677691" cy="605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2015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915816" y="378904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628800"/>
            <a:ext cx="6244576" cy="197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116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004048" y="2708920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206320"/>
            <a:ext cx="4392488" cy="472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2016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483768" y="501317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4543648" cy="393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2016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PYBS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483768" y="4221088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348880"/>
            <a:ext cx="5326323" cy="168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 DPY 6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148064" y="3212976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348880"/>
            <a:ext cx="5847802" cy="171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2001 DPY 6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267744" y="335699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420888"/>
            <a:ext cx="5979570" cy="180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 DPY 8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5220072" y="3501008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420888"/>
            <a:ext cx="6585616" cy="13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1999 DPY 7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6516216" y="3356992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54298"/>
            <a:ext cx="4494013" cy="634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 SBS  7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99792" y="544522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48680"/>
            <a:ext cx="3751312" cy="523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 SBS  7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059832" y="486916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636912"/>
            <a:ext cx="4533709" cy="12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 DPY 8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339752" y="34290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764704"/>
            <a:ext cx="4955976" cy="5451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2011 ALS 8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707904" y="522920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389110" cy="205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8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1835696" y="2780928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404664"/>
            <a:ext cx="4353495" cy="5384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2002 OKS 8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059832" y="4869160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1767"/>
            <a:ext cx="3258517" cy="659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 OKS 8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779912" y="2924944"/>
            <a:ext cx="216024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6292777" cy="231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2003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8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1547664" y="256490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052736"/>
            <a:ext cx="5526436" cy="408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2006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3275856" y="4797152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556792"/>
            <a:ext cx="516180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4860032" y="3645024"/>
            <a:ext cx="360040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80"/>
            <a:ext cx="4824536" cy="525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2007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483768" y="486916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80728"/>
            <a:ext cx="540276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>
            <a:spLocks noChangeArrowheads="1"/>
          </p:cNvSpPr>
          <p:nvPr/>
        </p:nvSpPr>
        <p:spPr bwMode="auto">
          <a:xfrm>
            <a:off x="7000892" y="6143644"/>
            <a:ext cx="13155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lang="tr-TR" dirty="0" smtClean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2008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DPY </a:t>
            </a:r>
            <a:endParaRPr kumimoji="0" lang="tr-T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Yuvarlatılmış Dikdörtgen"/>
          <p:cNvSpPr/>
          <p:nvPr/>
        </p:nvSpPr>
        <p:spPr>
          <a:xfrm>
            <a:off x="395536" y="260648"/>
            <a:ext cx="8496944" cy="6336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4 Oval"/>
          <p:cNvSpPr/>
          <p:nvPr/>
        </p:nvSpPr>
        <p:spPr>
          <a:xfrm>
            <a:off x="2627784" y="3789040"/>
            <a:ext cx="288032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132</Words>
  <Application>Microsoft Office PowerPoint</Application>
  <PresentationFormat>Ekran Gösterisi (4:3)</PresentationFormat>
  <Paragraphs>78</Paragraphs>
  <Slides>41</Slides>
  <Notes>37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need</dc:creator>
  <cp:lastModifiedBy>need</cp:lastModifiedBy>
  <cp:revision>61</cp:revision>
  <dcterms:created xsi:type="dcterms:W3CDTF">2012-11-20T18:57:01Z</dcterms:created>
  <dcterms:modified xsi:type="dcterms:W3CDTF">2016-10-15T13:38:39Z</dcterms:modified>
</cp:coreProperties>
</file>