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1C2CC-275E-45BF-A51E-6C0BE7EF08E1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0594F-B28D-4843-8D0B-BAEC06593BF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2304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844824"/>
            <a:ext cx="4903734" cy="180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195736" y="3068960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1999  DPY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620688"/>
            <a:ext cx="4615408" cy="5750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4427984" y="5661248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2013 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48680"/>
            <a:ext cx="3607296" cy="5150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555776" y="515719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2014 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12776"/>
            <a:ext cx="466198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267744" y="508518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2015 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836712"/>
            <a:ext cx="3960440" cy="5324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123728" y="544522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2016 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08720"/>
            <a:ext cx="4608636" cy="54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1979712" y="515719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2016 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08720"/>
            <a:ext cx="4482653" cy="5276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1691680" y="515719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2008  SBS 7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12055"/>
            <a:ext cx="3960440" cy="624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555776" y="4869160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2008  SBS 7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60648"/>
            <a:ext cx="4525651" cy="5955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555776" y="443711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2012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7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620688"/>
            <a:ext cx="4320480" cy="472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267744" y="436510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2015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7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698596"/>
            <a:ext cx="3528392" cy="582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4427984" y="6093296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2013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7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5056074" cy="157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4427984" y="292494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2000  DPY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88640"/>
            <a:ext cx="3535288" cy="649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699792" y="436510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2016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7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268760"/>
            <a:ext cx="5876205" cy="41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1763688" y="407707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2006  DPY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5850805" cy="430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1475656" y="4509120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2007  DPY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5128130" cy="321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4211960" y="4653136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2008  DPY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268760"/>
            <a:ext cx="5058717" cy="444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4427984" y="508518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2009 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124744"/>
            <a:ext cx="4415260" cy="3633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411760" y="436510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2010 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620688"/>
            <a:ext cx="4804978" cy="531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3059832" y="5589240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2011 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76672"/>
            <a:ext cx="5248536" cy="5955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123728" y="5013176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2012  </a:t>
            </a: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PYBS 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46</Words>
  <Application>Microsoft Office PowerPoint</Application>
  <PresentationFormat>Ekran Gösterisi (4:3)</PresentationFormat>
  <Paragraphs>20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need</dc:creator>
  <cp:lastModifiedBy>need</cp:lastModifiedBy>
  <cp:revision>62</cp:revision>
  <dcterms:created xsi:type="dcterms:W3CDTF">2012-11-20T18:57:01Z</dcterms:created>
  <dcterms:modified xsi:type="dcterms:W3CDTF">2016-10-07T19:54:42Z</dcterms:modified>
</cp:coreProperties>
</file>