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28" r:id="rId3"/>
    <p:sldId id="330" r:id="rId4"/>
    <p:sldId id="329" r:id="rId5"/>
    <p:sldId id="278" r:id="rId6"/>
    <p:sldId id="290" r:id="rId7"/>
    <p:sldId id="300" r:id="rId8"/>
    <p:sldId id="308" r:id="rId9"/>
    <p:sldId id="316" r:id="rId10"/>
    <p:sldId id="320" r:id="rId11"/>
    <p:sldId id="327" r:id="rId12"/>
    <p:sldId id="332" r:id="rId13"/>
    <p:sldId id="333" r:id="rId14"/>
    <p:sldId id="331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C2CC-275E-45BF-A51E-6C0BE7EF08E1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594F-B28D-4843-8D0B-BAEC06593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30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950668" cy="56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23728" y="371703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2002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/>
          <a:stretch>
            <a:fillRect/>
          </a:stretch>
        </p:blipFill>
        <p:spPr>
          <a:xfrm>
            <a:off x="1285852" y="0"/>
            <a:ext cx="5857916" cy="6332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428728" y="58578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/>
          <a:srcRect l="16335" t="13086" r="50000" b="16040"/>
          <a:stretch/>
        </p:blipFill>
        <p:spPr>
          <a:xfrm>
            <a:off x="1619672" y="260648"/>
            <a:ext cx="4104456" cy="6120680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1619672" y="574931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74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836712"/>
            <a:ext cx="3481933" cy="5418629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236296" y="5733256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2015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853883" y="4941168"/>
            <a:ext cx="20594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27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742447"/>
            <a:ext cx="3299817" cy="5129716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380312" y="5517232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2015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915816" y="4941168"/>
            <a:ext cx="216024" cy="23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2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"/>
            <a:ext cx="3744416" cy="67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36296" y="5877272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2016</a:t>
            </a:r>
          </a:p>
          <a:p>
            <a:r>
              <a:rPr lang="tr-TR" dirty="0" smtClean="0"/>
              <a:t>NİSAN</a:t>
            </a:r>
          </a:p>
        </p:txBody>
      </p:sp>
      <p:sp>
        <p:nvSpPr>
          <p:cNvPr id="4" name="3 Oval"/>
          <p:cNvSpPr/>
          <p:nvPr/>
        </p:nvSpPr>
        <p:spPr>
          <a:xfrm>
            <a:off x="2123728" y="6114503"/>
            <a:ext cx="216024" cy="232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718199" cy="441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2003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2051720" y="3861048"/>
            <a:ext cx="415518" cy="363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4969148" cy="488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2007ALS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1835696" y="2996952"/>
            <a:ext cx="415518" cy="363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898980" cy="340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3131840" y="4149080"/>
            <a:ext cx="415518" cy="363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2008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ALS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t="3731"/>
          <a:stretch>
            <a:fillRect/>
          </a:stretch>
        </p:blipFill>
        <p:spPr>
          <a:xfrm>
            <a:off x="2714612" y="785794"/>
            <a:ext cx="4500594" cy="5529285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214678" y="5572140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6" name="2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2010 SBS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3857620" y="3571876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264020" cy="32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286644" y="564357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2011 ALS</a:t>
            </a:r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3635896" y="3068960"/>
            <a:ext cx="36745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19186" r="49479" b="24128"/>
          <a:stretch>
            <a:fillRect/>
          </a:stretch>
        </p:blipFill>
        <p:spPr bwMode="auto">
          <a:xfrm>
            <a:off x="2786050" y="642918"/>
            <a:ext cx="36752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86644" y="5643578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643306" y="47148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17442" r="23437"/>
          <a:stretch>
            <a:fillRect/>
          </a:stretch>
        </p:blipFill>
        <p:spPr bwMode="auto">
          <a:xfrm>
            <a:off x="3143240" y="95236"/>
            <a:ext cx="3143272" cy="67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143240" y="450057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6"/>
          <a:stretch>
            <a:fillRect/>
          </a:stretch>
        </p:blipFill>
        <p:spPr>
          <a:xfrm>
            <a:off x="1928794" y="857232"/>
            <a:ext cx="5143521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Oval"/>
          <p:cNvSpPr/>
          <p:nvPr/>
        </p:nvSpPr>
        <p:spPr>
          <a:xfrm>
            <a:off x="2143108" y="507207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42</Words>
  <Application>Microsoft Office PowerPoint</Application>
  <PresentationFormat>Ekran Gösterisi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50</cp:revision>
  <dcterms:created xsi:type="dcterms:W3CDTF">2012-11-20T18:57:01Z</dcterms:created>
  <dcterms:modified xsi:type="dcterms:W3CDTF">2016-09-20T19:22:18Z</dcterms:modified>
</cp:coreProperties>
</file>