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7" r:id="rId4"/>
    <p:sldId id="266" r:id="rId5"/>
    <p:sldId id="269" r:id="rId6"/>
    <p:sldId id="262" r:id="rId7"/>
    <p:sldId id="263" r:id="rId8"/>
    <p:sldId id="264" r:id="rId9"/>
    <p:sldId id="257" r:id="rId10"/>
    <p:sldId id="258" r:id="rId11"/>
    <p:sldId id="261" r:id="rId12"/>
    <p:sldId id="259" r:id="rId13"/>
    <p:sldId id="260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2E630-E25D-473F-88AD-BA255674A712}" type="datetimeFigureOut">
              <a:rPr lang="tr-TR" smtClean="0"/>
              <a:t>08.12.2016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B2B81-D43A-48A4-9155-10CB301B6BDC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tr-TR" dirty="0" smtClean="0"/>
              <a:t>KİMYASAL BAĞLAR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 descr="C:\Users\funda\Desktop\bag1-300x141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3429000"/>
            <a:ext cx="3983421" cy="18722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BİLEŞİKLER</a:t>
            </a:r>
            <a:endParaRPr lang="tr-TR" dirty="0"/>
          </a:p>
        </p:txBody>
      </p:sp>
      <p:pic>
        <p:nvPicPr>
          <p:cNvPr id="6" name="5 İçerik Yer Tutucusu" descr="molekul-yapili-olmayan-biles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988840"/>
            <a:ext cx="7252676" cy="3205683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4 İçerik Yer Tutucusu" descr="Molekül-Yapılı-Bileşik-Molekül-Yapılı-Olamayan-Bileşi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8207272" cy="3358902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Moleküller </a:t>
            </a:r>
            <a:r>
              <a:rPr lang="tr-TR" dirty="0" err="1" smtClean="0"/>
              <a:t>kovalent</a:t>
            </a:r>
            <a:r>
              <a:rPr lang="tr-TR" dirty="0" smtClean="0"/>
              <a:t> bağ sonucu oluşur</a:t>
            </a:r>
            <a:endParaRPr lang="tr-TR" dirty="0"/>
          </a:p>
        </p:txBody>
      </p:sp>
      <p:pic>
        <p:nvPicPr>
          <p:cNvPr id="4" name="3 İçerik Yer Tutucusu" descr="Moleküler-Yapıdaki-Bileşiklerin-Molekül-Modelleri-1024x3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60849"/>
            <a:ext cx="8229600" cy="306008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İyonik yapılı bileşikler iyonik bağ sonucu meydana gelir</a:t>
            </a:r>
            <a:endParaRPr lang="tr-TR" dirty="0"/>
          </a:p>
        </p:txBody>
      </p:sp>
      <p:pic>
        <p:nvPicPr>
          <p:cNvPr id="6" name="5 İçerik Yer Tutucusu" descr="Fotograf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47837" y="1910556"/>
            <a:ext cx="5648325" cy="39052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İYONİK BAĞ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Elektron alış-verişi ile meydana gelen bağ türüdür.</a:t>
            </a:r>
          </a:p>
          <a:p>
            <a:r>
              <a:rPr lang="tr-TR" dirty="0" smtClean="0"/>
              <a:t>Metal- ametal atomları arasında gerçekleşir.</a:t>
            </a:r>
          </a:p>
          <a:p>
            <a:r>
              <a:rPr lang="tr-TR" dirty="0" smtClean="0"/>
              <a:t>Metallerin ametallere elektron vermesiyle oluşan anyon(-) ve katyonlar(+) birbirini çeker ve bağ oluşur.</a:t>
            </a:r>
          </a:p>
          <a:p>
            <a:r>
              <a:rPr lang="tr-TR" dirty="0" smtClean="0"/>
              <a:t>İyonik yapılı bileşikler meydana gelir.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yonik-bag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908720"/>
            <a:ext cx="6989118" cy="4986139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ele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980728"/>
            <a:ext cx="7573068" cy="477043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iyonik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556792"/>
            <a:ext cx="7677203" cy="354451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KOVALENT BAĞ</a:t>
            </a:r>
            <a:endParaRPr lang="tr-TR" dirty="0"/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4525963"/>
          </a:xfrm>
        </p:spPr>
        <p:txBody>
          <a:bodyPr/>
          <a:lstStyle/>
          <a:p>
            <a:r>
              <a:rPr lang="tr-TR" dirty="0" smtClean="0"/>
              <a:t>Elektronlar ortaklaşa kullanılmasıyla meydana gelen bağ türüdür.</a:t>
            </a:r>
          </a:p>
          <a:p>
            <a:r>
              <a:rPr lang="tr-TR" dirty="0" smtClean="0"/>
              <a:t>Elektron almak isteyen ametal-ametal atomları arasında gerçekleşir.</a:t>
            </a:r>
          </a:p>
          <a:p>
            <a:r>
              <a:rPr lang="tr-TR" dirty="0" smtClean="0"/>
              <a:t>Sonucunda moleküller oluşur.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2050" name="Picture 2" descr="C:\Users\funda\Desktop\Hidrojen-atomları-arasında-kovalent-bağın-oluşu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077072"/>
            <a:ext cx="6724650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f2-kovalent-bağ-örneği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196752"/>
            <a:ext cx="7412077" cy="3725341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3 İçerik Yer Tutucusu" descr="535-su-1-300x30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268760"/>
            <a:ext cx="4639140" cy="4613523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ELEMENTLER</a:t>
            </a:r>
            <a:endParaRPr lang="tr-TR" dirty="0"/>
          </a:p>
        </p:txBody>
      </p:sp>
      <p:pic>
        <p:nvPicPr>
          <p:cNvPr id="4" name="3 İçerik Yer Tutucusu" descr="molekuler-elemen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01019" y="1916832"/>
            <a:ext cx="8327453" cy="3168351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77</Words>
  <Application>Microsoft Office PowerPoint</Application>
  <PresentationFormat>Ekran Gösterisi (4:3)</PresentationFormat>
  <Paragraphs>15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Ofis Teması</vt:lpstr>
      <vt:lpstr>KİMYASAL BAĞLAR</vt:lpstr>
      <vt:lpstr>İYONİK BAĞ</vt:lpstr>
      <vt:lpstr>Slayt 3</vt:lpstr>
      <vt:lpstr>Slayt 4</vt:lpstr>
      <vt:lpstr>Slayt 5</vt:lpstr>
      <vt:lpstr>KOVALENT BAĞ</vt:lpstr>
      <vt:lpstr>Slayt 7</vt:lpstr>
      <vt:lpstr>Slayt 8</vt:lpstr>
      <vt:lpstr>ELEMENTLER</vt:lpstr>
      <vt:lpstr>BİLEŞİKLER</vt:lpstr>
      <vt:lpstr>Slayt 11</vt:lpstr>
      <vt:lpstr>Moleküller kovalent bağ sonucu oluşur</vt:lpstr>
      <vt:lpstr>İyonik yapılı bileşikler iyonik bağ sonucu meydana gelir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KİMYASAL BAĞLAR</dc:title>
  <dc:creator>funda</dc:creator>
  <cp:lastModifiedBy>funda</cp:lastModifiedBy>
  <cp:revision>3</cp:revision>
  <dcterms:created xsi:type="dcterms:W3CDTF">2016-12-08T19:15:27Z</dcterms:created>
  <dcterms:modified xsi:type="dcterms:W3CDTF">2016-12-08T19:39:08Z</dcterms:modified>
</cp:coreProperties>
</file>