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0770-3E4E-463A-9DF5-26FCBD68D481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82F9-AAB3-4BBA-A261-BA15385AED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7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82F9-AAB3-4BBA-A261-BA15385AEDB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9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82F9-AAB3-4BBA-A261-BA15385AEDB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63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METAL VE AMETALLERİN ÖZELLİKLERİ</a:t>
            </a:r>
            <a:endParaRPr lang="tr-TR" sz="8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86633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</a:rPr>
              <a:t>8. Kendi aralarında elektron alışverişi yapmazlar, dolayısıyla kendir aralarında bileşik oluşturmazlar.</a:t>
            </a:r>
            <a:br>
              <a:rPr lang="tr-TR" sz="2800" b="1" dirty="0" smtClean="0">
                <a:solidFill>
                  <a:srgbClr val="00B050"/>
                </a:solidFill>
              </a:rPr>
            </a:br>
            <a:r>
              <a:rPr lang="tr-TR" sz="2800" b="1" dirty="0" smtClean="0">
                <a:solidFill>
                  <a:srgbClr val="00B050"/>
                </a:solidFill>
              </a:rPr>
              <a:t>Ancak kendi aralarında alaşım adı verilen çözeltiler(homojen karışım) oluştururlar. </a:t>
            </a:r>
            <a:r>
              <a:rPr lang="tr-TR" sz="2800" b="1" dirty="0" err="1" smtClean="0">
                <a:solidFill>
                  <a:srgbClr val="00B050"/>
                </a:solidFill>
              </a:rPr>
              <a:t>Örn</a:t>
            </a:r>
            <a:r>
              <a:rPr lang="tr-TR" sz="2800" b="1" dirty="0" smtClean="0">
                <a:solidFill>
                  <a:srgbClr val="00B050"/>
                </a:solidFill>
              </a:rPr>
              <a:t>: Çelik, bronz, tunç, lehim.</a:t>
            </a:r>
            <a:endParaRPr lang="tr-TR" sz="2800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Mehmet\Desktop\alasimlar-ve-ozellikleri-1-29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" y="2953896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ehmet\Desktop\otctn115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3145"/>
            <a:ext cx="2166015" cy="21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ehmet\Desktop\alasimlar-ve-ozellikleri-2-290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74" y="4970120"/>
            <a:ext cx="2515593" cy="17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ehmet\Desktop\81ek2Tsovv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81" y="2932780"/>
            <a:ext cx="3925220" cy="39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9. Elektron vererek katyon (+) yüklü iyon oluştururlar.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3" name="Picture 3" descr="C:\Users\Mehmet\Desktop\İyon-Yükü-Hesaplama - Kop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2050"/>
            <a:ext cx="9196248" cy="19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Ametallerin Özellikleri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Mehmet\Desktop\Kar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7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1. Periyodik cetvelin sağ tarafında bulunurlar.(H hariç)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Mehmet\Desktop\ametallerin-tablodaki-y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9178151" cy="48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1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2. Son katmanlarında 5,6 veya 7 elektron bulunur. Elektron almaya yatkındırlar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3314" name="Picture 2" descr="C:\Users\Mehmet\Desktop\ametal-elektron-dizil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1518"/>
            <a:ext cx="5614561" cy="4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8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3. </a:t>
            </a:r>
            <a:r>
              <a:rPr lang="tr-TR" b="1" dirty="0" smtClean="0">
                <a:solidFill>
                  <a:srgbClr val="0070C0"/>
                </a:solidFill>
              </a:rPr>
              <a:t>Kırılgandırlar, işlenemezler. </a:t>
            </a:r>
            <a:r>
              <a:rPr lang="tr-TR" b="1" dirty="0">
                <a:solidFill>
                  <a:srgbClr val="0070C0"/>
                </a:solidFill>
              </a:rPr>
              <a:t>Tel ve levha haline </a:t>
            </a:r>
            <a:r>
              <a:rPr lang="tr-TR" b="1" dirty="0" smtClean="0">
                <a:solidFill>
                  <a:srgbClr val="0070C0"/>
                </a:solidFill>
              </a:rPr>
              <a:t>getirilemezler.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 descr="C:\Users\Mehmet\Desktop\min-mekanik-kursun-kalem-ucu-tombow-12li-kutu-222-61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6773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4. Oda sıcaklığında </a:t>
            </a:r>
            <a:r>
              <a:rPr lang="tr-TR" b="1" dirty="0" smtClean="0">
                <a:solidFill>
                  <a:srgbClr val="0070C0"/>
                </a:solidFill>
              </a:rPr>
              <a:t>katı, sıvı veya gaz halde bulunabilirler.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 descr="C:\Users\Mehmet\Desktop\min-mekanik-kursun-kalem-ucu-tombow-12li-kutu-222-61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04" y="1844824"/>
            <a:ext cx="914777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0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5. Isıyı ve elektriği iyi </a:t>
            </a:r>
            <a:r>
              <a:rPr lang="tr-TR" b="1" dirty="0" smtClean="0">
                <a:solidFill>
                  <a:srgbClr val="0070C0"/>
                </a:solidFill>
              </a:rPr>
              <a:t>iletmezler.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Mehmet\Desktop\7494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" y="2202082"/>
            <a:ext cx="4284765" cy="3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ehmet\Desktop\Kükürt-Nedir-Kükürt-Özellik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87" y="2213684"/>
            <a:ext cx="4121082" cy="29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7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6. </a:t>
            </a:r>
            <a:r>
              <a:rPr lang="tr-TR" b="1" dirty="0" smtClean="0">
                <a:solidFill>
                  <a:srgbClr val="0070C0"/>
                </a:solidFill>
              </a:rPr>
              <a:t>Mat </a:t>
            </a:r>
            <a:r>
              <a:rPr lang="tr-TR" b="1" dirty="0">
                <a:solidFill>
                  <a:srgbClr val="0070C0"/>
                </a:solidFill>
              </a:rPr>
              <a:t>görünüme sahiptirler.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1" name="Picture 3" descr="C:\Users\Mehmet\Desktop\7494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2" y="1988840"/>
            <a:ext cx="28811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Mehmet\Desktop\Aktif-Karbon-P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52" y="3573016"/>
            <a:ext cx="3075032" cy="30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Mehmet\Desktop\200928029_tn3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18" y="1085850"/>
            <a:ext cx="3423270" cy="34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0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7. Hem kendi aralarında hem de metallerle bileşik oluşturabilirler. 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Users\Mehmet\Desktop\iyoni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3" y="2142964"/>
            <a:ext cx="4345125" cy="20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Mehmet\Desktop\iyoni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" y="4436428"/>
            <a:ext cx="4100764" cy="24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Mehmet\Desktop\56a9ac909e3d652cd59186a5180c7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55249"/>
            <a:ext cx="3924059" cy="17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Mehmet\Desktop\kovalent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1924"/>
            <a:ext cx="3950841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3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Metallerin Özellikleri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ehmet\Desktop\met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9036495" cy="4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5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8. </a:t>
            </a:r>
            <a:r>
              <a:rPr lang="tr-TR" b="1" dirty="0">
                <a:solidFill>
                  <a:srgbClr val="00B050"/>
                </a:solidFill>
              </a:rPr>
              <a:t>Elektron </a:t>
            </a:r>
            <a:r>
              <a:rPr lang="tr-TR" b="1" dirty="0" smtClean="0">
                <a:solidFill>
                  <a:srgbClr val="00B050"/>
                </a:solidFill>
              </a:rPr>
              <a:t>alarak anyon(-) </a:t>
            </a:r>
            <a:r>
              <a:rPr lang="tr-TR" b="1" dirty="0">
                <a:solidFill>
                  <a:srgbClr val="00B050"/>
                </a:solidFill>
              </a:rPr>
              <a:t>yüklü iyon oluştururlar.</a:t>
            </a:r>
            <a:endParaRPr lang="tr-TR" dirty="0"/>
          </a:p>
        </p:txBody>
      </p:sp>
      <p:pic>
        <p:nvPicPr>
          <p:cNvPr id="19458" name="Picture 2" descr="C:\Users\Mehmet\Desktop\İyon-Yükü-Hesap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2393"/>
            <a:ext cx="8960847" cy="25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1.Periyodik tablonun solunda bulunurlar.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Mehmet\Desktop\metal-periyodik-tab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81" y="2319536"/>
            <a:ext cx="9393301" cy="37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7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2. Son katmanlarında 1,2 veya 3 elektron bulunur. Elektron vermeye yatkındırlar.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Mehmet\Desktop\metal-elektron-dizilis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2640"/>
            <a:ext cx="5372232" cy="46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3. Kırılgan değildirler, işlenebilirler. Tel ve levha haline getirilebilirler.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Mehmet\Desktop\bakır-folyo-1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1843023"/>
            <a:ext cx="2460496" cy="24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hmet\Desktop\a9401e0a-ce3f-43f1-926a-1ae7e97faf0d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4557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hmet\Desktop\635699609088650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34" y="1843023"/>
            <a:ext cx="4754329" cy="47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hmet\Desktop\Metal-Wire-Simple-Trivet.jpg_220x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5971"/>
            <a:ext cx="2527548" cy="25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4. Oda sıcaklığında cıva hariç hepsi katıdır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Mehmet\Desktop\635699609088650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" y="1700808"/>
            <a:ext cx="9115128" cy="43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5. Isıyı ve elektriği iyi iletirler.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Mehmet\Desktop\p1a5bt1spk1o4f5mtvlurvdjp24-27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ehmet\Desktop\isc4b1tc4b1lan-c3a7ubuk-resm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04" y="3080400"/>
            <a:ext cx="5442038" cy="2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ehmet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4636"/>
            <a:ext cx="7747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6. Parlak görünüme sahiptirler.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C:\Users\Mehmet\Desktop\bakir-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805"/>
            <a:ext cx="1978245" cy="21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hmet\Desktop\hesaba-altin-havale-5-gr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364881"/>
            <a:ext cx="3528821" cy="21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ehmet\Desktop\xonxw820160420083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03244"/>
            <a:ext cx="3131047" cy="24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7. Esnektirler eğilip bükülebilirler.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Mehmet\Desktop\bakir-tel-askila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9" y="1457325"/>
            <a:ext cx="8096251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0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179</Words>
  <Application>Microsoft Office PowerPoint</Application>
  <PresentationFormat>Ekran Gösterisi (4:3)</PresentationFormat>
  <Paragraphs>22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METAL VE AMETALLERİN ÖZELLİKLERİ</vt:lpstr>
      <vt:lpstr>Metallerin Özellikleri</vt:lpstr>
      <vt:lpstr>1.Periyodik tablonun solunda bulunurlar.</vt:lpstr>
      <vt:lpstr>2. Son katmanlarında 1,2 veya 3 elektron bulunur. Elektron vermeye yatkındırlar.</vt:lpstr>
      <vt:lpstr>3. Kırılgan değildirler, işlenebilirler. Tel ve levha haline getirilebilirler.</vt:lpstr>
      <vt:lpstr>4. Oda sıcaklığında cıva hariç hepsi katıdır.</vt:lpstr>
      <vt:lpstr>5. Isıyı ve elektriği iyi iletirler.</vt:lpstr>
      <vt:lpstr>6. Parlak görünüme sahiptirler.</vt:lpstr>
      <vt:lpstr>7. Esnektirler eğilip bükülebilirler.</vt:lpstr>
      <vt:lpstr>8. Kendi aralarında elektron alışverişi yapmazlar, dolayısıyla kendir aralarında bileşik oluşturmazlar. Ancak kendi aralarında alaşım adı verilen çözeltiler(homojen karışım) oluştururlar. Örn: Çelik, bronz, tunç, lehim.</vt:lpstr>
      <vt:lpstr>9. Elektron vererek katyon (+) yüklü iyon oluştururlar.</vt:lpstr>
      <vt:lpstr>Ametallerin Özellikleri</vt:lpstr>
      <vt:lpstr>1. Periyodik cetvelin sağ tarafında bulunurlar.(H hariç)</vt:lpstr>
      <vt:lpstr>2. Son katmanlarında 5,6 veya 7 elektron bulunur. Elektron almaya yatkındırlar.</vt:lpstr>
      <vt:lpstr>3. Kırılgandırlar, işlenemezler. Tel ve levha haline getirilemezler.</vt:lpstr>
      <vt:lpstr>4. Oda sıcaklığında katı, sıvı veya gaz halde bulunabilirler.</vt:lpstr>
      <vt:lpstr>5. Isıyı ve elektriği iyi iletmezler.</vt:lpstr>
      <vt:lpstr>6. Mat görünüme sahiptirler.</vt:lpstr>
      <vt:lpstr>7. Hem kendi aralarında hem de metallerle bileşik oluşturabilirler. </vt:lpstr>
      <vt:lpstr>8. Elektron alarak anyon(-) yüklü iyon oluştururlar.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VE AMETALLERİN ÖZELLİKLERİ</dc:title>
  <dc:creator>Mehmet KARAGÜL</dc:creator>
  <cp:lastModifiedBy>Mehmet KARAGÜL</cp:lastModifiedBy>
  <cp:revision>7</cp:revision>
  <dcterms:created xsi:type="dcterms:W3CDTF">2016-12-02T20:14:50Z</dcterms:created>
  <dcterms:modified xsi:type="dcterms:W3CDTF">2016-12-02T21:13:37Z</dcterms:modified>
</cp:coreProperties>
</file>