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1C2CC-275E-45BF-A51E-6C0BE7EF08E1}" type="datetimeFigureOut">
              <a:rPr lang="tr-TR" smtClean="0"/>
              <a:pPr/>
              <a:t>15.10.2016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0594F-B28D-4843-8D0B-BAEC06593BF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23048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15.10.2016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132856"/>
            <a:ext cx="4475820" cy="179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2051720" y="3284984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1160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2000 DPY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692696"/>
            <a:ext cx="4111352" cy="519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2771800" y="5301208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15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2013</a:t>
            </a:r>
            <a:r>
              <a:rPr kumimoji="0" lang="tr-TR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PYBS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908720"/>
            <a:ext cx="4111352" cy="447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4427984" y="5013176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15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2014</a:t>
            </a:r>
            <a:r>
              <a:rPr kumimoji="0" lang="tr-TR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PYBS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04664"/>
            <a:ext cx="4650063" cy="5883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2267744" y="6021288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15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2015</a:t>
            </a:r>
            <a:r>
              <a:rPr kumimoji="0" lang="tr-TR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PYBS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00808"/>
            <a:ext cx="4569538" cy="30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2195736" y="4077072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15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2016</a:t>
            </a:r>
            <a:r>
              <a:rPr kumimoji="0" lang="tr-TR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PYBS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12776"/>
            <a:ext cx="4644132" cy="410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1907704" y="5157192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15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2016</a:t>
            </a:r>
            <a:r>
              <a:rPr kumimoji="0" lang="tr-TR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PYBS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556792"/>
            <a:ext cx="4736777" cy="456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2123728" y="5445224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15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2004</a:t>
            </a:r>
            <a:r>
              <a:rPr kumimoji="0" lang="tr-TR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DPY 6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068960"/>
            <a:ext cx="5578787" cy="1995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1259632" y="4365104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15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1999</a:t>
            </a:r>
            <a:r>
              <a:rPr kumimoji="0" lang="tr-TR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DPY 7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852936"/>
            <a:ext cx="6894472" cy="2355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1259632" y="4365104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15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1999</a:t>
            </a:r>
            <a:r>
              <a:rPr kumimoji="0" lang="tr-TR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DPY 7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780928"/>
            <a:ext cx="4815200" cy="2220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2123728" y="4293096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15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2009 PYBS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56792"/>
            <a:ext cx="5735935" cy="322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1619672" y="3573016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1160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2006 DPY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692696"/>
            <a:ext cx="5418757" cy="531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4427984" y="5589240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1160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2007 DPY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980728"/>
            <a:ext cx="5796403" cy="437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4932040" y="4797152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1160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2008 DPY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00808"/>
            <a:ext cx="5591919" cy="3720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1475656" y="4869160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15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2009</a:t>
            </a:r>
            <a:r>
              <a:rPr kumimoji="0" lang="tr-TR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PYBS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96752"/>
            <a:ext cx="4470314" cy="40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2051720" y="4941168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15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2010</a:t>
            </a:r>
            <a:r>
              <a:rPr kumimoji="0" lang="tr-TR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PYBS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76672"/>
            <a:ext cx="4593244" cy="5620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2411760" y="5013176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15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2011</a:t>
            </a:r>
            <a:r>
              <a:rPr kumimoji="0" lang="tr-TR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PYBS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268760"/>
            <a:ext cx="522121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2339752" y="4725144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15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2011</a:t>
            </a:r>
            <a:r>
              <a:rPr kumimoji="0" lang="tr-TR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PYBS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980728"/>
            <a:ext cx="5452821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2123728" y="5085184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15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2013</a:t>
            </a:r>
            <a:r>
              <a:rPr kumimoji="0" lang="tr-TR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PYBS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39</Words>
  <Application>Microsoft Office PowerPoint</Application>
  <PresentationFormat>Ekran Gösterisi (4:3)</PresentationFormat>
  <Paragraphs>18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need</dc:creator>
  <cp:lastModifiedBy>need</cp:lastModifiedBy>
  <cp:revision>65</cp:revision>
  <dcterms:created xsi:type="dcterms:W3CDTF">2012-11-20T18:57:01Z</dcterms:created>
  <dcterms:modified xsi:type="dcterms:W3CDTF">2016-10-15T13:39:40Z</dcterms:modified>
</cp:coreProperties>
</file>