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1C2CC-275E-45BF-A51E-6C0BE7EF08E1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0594F-B28D-4843-8D0B-BAEC06593BF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2304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15.10.2016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132856"/>
            <a:ext cx="4475820" cy="179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051720" y="328498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1160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2000 DPY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692696"/>
            <a:ext cx="4111352" cy="519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771800" y="5301208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2013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908720"/>
            <a:ext cx="4111352" cy="447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4427984" y="501317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2014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404664"/>
            <a:ext cx="4650063" cy="5883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267744" y="6021288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2015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00808"/>
            <a:ext cx="4569538" cy="30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195736" y="407707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2016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4644132" cy="4105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907704" y="515719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2016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56792"/>
            <a:ext cx="4736777" cy="4562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123728" y="544522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2004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DPY 6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068960"/>
            <a:ext cx="5578787" cy="1995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259632" y="436510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1999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DPY 7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852936"/>
            <a:ext cx="6894472" cy="2355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259632" y="436510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1999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DPY 7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780928"/>
            <a:ext cx="4815200" cy="2220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123728" y="429309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lang="tr-TR" dirty="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2009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5735935" cy="3226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619672" y="357301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1160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2006 DPY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92696"/>
            <a:ext cx="5418757" cy="531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4427984" y="5589240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1160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2007 DPY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980728"/>
            <a:ext cx="5796403" cy="437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4932040" y="4797152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1160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2008 DPY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00808"/>
            <a:ext cx="5591919" cy="3720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1475656" y="4869160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2009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96752"/>
            <a:ext cx="4470314" cy="40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051720" y="4941168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2010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476672"/>
            <a:ext cx="4593244" cy="5620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411760" y="5013176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2011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268760"/>
            <a:ext cx="5221216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339752" y="472514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2011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80728"/>
            <a:ext cx="5452821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2123728" y="5085184"/>
            <a:ext cx="360040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Metin kutusu"/>
          <p:cNvSpPr txBox="1">
            <a:spLocks noChangeArrowheads="1"/>
          </p:cNvSpPr>
          <p:nvPr/>
        </p:nvSpPr>
        <p:spPr bwMode="auto">
          <a:xfrm>
            <a:off x="7000892" y="6143644"/>
            <a:ext cx="1315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</a:pPr>
            <a:r>
              <a:rPr kumimoji="0" lang="tr-T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2013</a:t>
            </a:r>
            <a:r>
              <a:rPr kumimoji="0" lang="tr-T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 PYBS</a:t>
            </a:r>
            <a:endParaRPr kumimoji="0" lang="tr-TR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Yuvarlatılmış Dikdörtgen 7"/>
          <p:cNvSpPr/>
          <p:nvPr/>
        </p:nvSpPr>
        <p:spPr>
          <a:xfrm>
            <a:off x="251520" y="332656"/>
            <a:ext cx="8712968" cy="64087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39</Words>
  <Application>Microsoft Office PowerPoint</Application>
  <PresentationFormat>Ekran Gösterisi 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need</dc:creator>
  <cp:lastModifiedBy>need</cp:lastModifiedBy>
  <cp:revision>65</cp:revision>
  <dcterms:created xsi:type="dcterms:W3CDTF">2012-11-20T18:57:01Z</dcterms:created>
  <dcterms:modified xsi:type="dcterms:W3CDTF">2016-10-15T13:39:40Z</dcterms:modified>
</cp:coreProperties>
</file>