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E9D7F-0E14-40B4-AD45-E3EFA4AE9734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EB297-9A09-4274-98C1-40901A17FCF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63284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827584" y="5877272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4313"/>
            <a:ext cx="7272807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331640" y="2636912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7416823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4716016" y="6165304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7416823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971600" y="5229200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59766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475656" y="2924944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6632"/>
            <a:ext cx="6912768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331640" y="6021288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20080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187624" y="5085184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200799" cy="59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043608" y="3573016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7560840" cy="666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115616" y="5589240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7488831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043608" y="6021288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344816" cy="59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Oval"/>
          <p:cNvSpPr/>
          <p:nvPr/>
        </p:nvSpPr>
        <p:spPr>
          <a:xfrm>
            <a:off x="1115616" y="4941168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84975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611560" y="5301208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6632"/>
            <a:ext cx="7632848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187624" y="5373216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6632"/>
            <a:ext cx="7488832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Oval"/>
          <p:cNvSpPr/>
          <p:nvPr/>
        </p:nvSpPr>
        <p:spPr>
          <a:xfrm>
            <a:off x="1043608" y="6237312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7344816" cy="62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115616" y="4077072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"/>
            <a:ext cx="734481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115616" y="5373216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7128792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259632" y="5661248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6984775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403648" y="6237312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6912768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259632" y="6165304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7056784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Oval"/>
          <p:cNvSpPr/>
          <p:nvPr/>
        </p:nvSpPr>
        <p:spPr>
          <a:xfrm>
            <a:off x="1259632" y="5013176"/>
            <a:ext cx="360040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Ekran Gösterisi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hakan</dc:creator>
  <cp:lastModifiedBy>hakan</cp:lastModifiedBy>
  <cp:revision>4</cp:revision>
  <dcterms:created xsi:type="dcterms:W3CDTF">2016-11-12T19:02:37Z</dcterms:created>
  <dcterms:modified xsi:type="dcterms:W3CDTF">2016-11-12T19:34:09Z</dcterms:modified>
</cp:coreProperties>
</file>