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8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9D7F-0E14-40B4-AD45-E3EFA4AE9734}" type="datetimeFigureOut">
              <a:rPr lang="tr-TR" smtClean="0"/>
              <a:t>12.11.2016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B297-9A09-4274-98C1-40901A17FC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9D7F-0E14-40B4-AD45-E3EFA4AE9734}" type="datetimeFigureOut">
              <a:rPr lang="tr-TR" smtClean="0"/>
              <a:t>12.11.2016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B297-9A09-4274-98C1-40901A17FC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9D7F-0E14-40B4-AD45-E3EFA4AE9734}" type="datetimeFigureOut">
              <a:rPr lang="tr-TR" smtClean="0"/>
              <a:t>12.11.2016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B297-9A09-4274-98C1-40901A17FC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9D7F-0E14-40B4-AD45-E3EFA4AE9734}" type="datetimeFigureOut">
              <a:rPr lang="tr-TR" smtClean="0"/>
              <a:t>12.11.2016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B297-9A09-4274-98C1-40901A17FC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9D7F-0E14-40B4-AD45-E3EFA4AE9734}" type="datetimeFigureOut">
              <a:rPr lang="tr-TR" smtClean="0"/>
              <a:t>12.11.2016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B297-9A09-4274-98C1-40901A17FC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9D7F-0E14-40B4-AD45-E3EFA4AE9734}" type="datetimeFigureOut">
              <a:rPr lang="tr-TR" smtClean="0"/>
              <a:t>12.11.2016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B297-9A09-4274-98C1-40901A17FC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9D7F-0E14-40B4-AD45-E3EFA4AE9734}" type="datetimeFigureOut">
              <a:rPr lang="tr-TR" smtClean="0"/>
              <a:t>12.11.2016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B297-9A09-4274-98C1-40901A17FC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9D7F-0E14-40B4-AD45-E3EFA4AE9734}" type="datetimeFigureOut">
              <a:rPr lang="tr-TR" smtClean="0"/>
              <a:t>12.11.2016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B297-9A09-4274-98C1-40901A17FC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9D7F-0E14-40B4-AD45-E3EFA4AE9734}" type="datetimeFigureOut">
              <a:rPr lang="tr-TR" smtClean="0"/>
              <a:t>12.11.2016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B297-9A09-4274-98C1-40901A17FC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9D7F-0E14-40B4-AD45-E3EFA4AE9734}" type="datetimeFigureOut">
              <a:rPr lang="tr-TR" smtClean="0"/>
              <a:t>12.11.2016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B297-9A09-4274-98C1-40901A17FC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1E9D7F-0E14-40B4-AD45-E3EFA4AE9734}" type="datetimeFigureOut">
              <a:rPr lang="tr-TR" smtClean="0"/>
              <a:t>12.11.2016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EEB297-9A09-4274-98C1-40901A17FCFC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1E9D7F-0E14-40B4-AD45-E3EFA4AE9734}" type="datetimeFigureOut">
              <a:rPr lang="tr-TR" smtClean="0"/>
              <a:t>12.11.2016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EEB297-9A09-4274-98C1-40901A17FCFC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60648"/>
            <a:ext cx="763284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827584" y="5877272"/>
            <a:ext cx="360040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214313"/>
            <a:ext cx="7272807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Oval"/>
          <p:cNvSpPr/>
          <p:nvPr/>
        </p:nvSpPr>
        <p:spPr>
          <a:xfrm>
            <a:off x="1331640" y="2636912"/>
            <a:ext cx="360040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7416823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Oval"/>
          <p:cNvSpPr/>
          <p:nvPr/>
        </p:nvSpPr>
        <p:spPr>
          <a:xfrm>
            <a:off x="4716016" y="6165304"/>
            <a:ext cx="360040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0"/>
            <a:ext cx="7416823" cy="6597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Oval"/>
          <p:cNvSpPr/>
          <p:nvPr/>
        </p:nvSpPr>
        <p:spPr>
          <a:xfrm>
            <a:off x="971600" y="5229200"/>
            <a:ext cx="360040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0"/>
            <a:ext cx="597666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Oval"/>
          <p:cNvSpPr/>
          <p:nvPr/>
        </p:nvSpPr>
        <p:spPr>
          <a:xfrm>
            <a:off x="1475656" y="2924944"/>
            <a:ext cx="360040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16632"/>
            <a:ext cx="6912768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Oval"/>
          <p:cNvSpPr/>
          <p:nvPr/>
        </p:nvSpPr>
        <p:spPr>
          <a:xfrm>
            <a:off x="1331640" y="6021288"/>
            <a:ext cx="360040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88640"/>
            <a:ext cx="7200800" cy="6408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Oval"/>
          <p:cNvSpPr/>
          <p:nvPr/>
        </p:nvSpPr>
        <p:spPr>
          <a:xfrm>
            <a:off x="1187624" y="5085184"/>
            <a:ext cx="360040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260648"/>
            <a:ext cx="7200799" cy="590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Oval"/>
          <p:cNvSpPr/>
          <p:nvPr/>
        </p:nvSpPr>
        <p:spPr>
          <a:xfrm>
            <a:off x="1043608" y="3573016"/>
            <a:ext cx="360040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0"/>
            <a:ext cx="7560840" cy="66693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Oval"/>
          <p:cNvSpPr/>
          <p:nvPr/>
        </p:nvSpPr>
        <p:spPr>
          <a:xfrm>
            <a:off x="1115616" y="5589240"/>
            <a:ext cx="360040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88640"/>
            <a:ext cx="7488831" cy="6336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Oval"/>
          <p:cNvSpPr/>
          <p:nvPr/>
        </p:nvSpPr>
        <p:spPr>
          <a:xfrm>
            <a:off x="1043608" y="6021288"/>
            <a:ext cx="360040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260648"/>
            <a:ext cx="7344816" cy="590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Oval"/>
          <p:cNvSpPr/>
          <p:nvPr/>
        </p:nvSpPr>
        <p:spPr>
          <a:xfrm>
            <a:off x="1115616" y="4941168"/>
            <a:ext cx="360040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784975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Oval"/>
          <p:cNvSpPr/>
          <p:nvPr/>
        </p:nvSpPr>
        <p:spPr>
          <a:xfrm>
            <a:off x="611560" y="5301208"/>
            <a:ext cx="360040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16632"/>
            <a:ext cx="7632848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Oval"/>
          <p:cNvSpPr/>
          <p:nvPr/>
        </p:nvSpPr>
        <p:spPr>
          <a:xfrm>
            <a:off x="1187624" y="5373216"/>
            <a:ext cx="360040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16632"/>
            <a:ext cx="7488832" cy="6552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Oval"/>
          <p:cNvSpPr/>
          <p:nvPr/>
        </p:nvSpPr>
        <p:spPr>
          <a:xfrm>
            <a:off x="1043608" y="6237312"/>
            <a:ext cx="360040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88640"/>
            <a:ext cx="7344816" cy="6264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Oval"/>
          <p:cNvSpPr/>
          <p:nvPr/>
        </p:nvSpPr>
        <p:spPr>
          <a:xfrm>
            <a:off x="1115616" y="4077072"/>
            <a:ext cx="360040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"/>
            <a:ext cx="734481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Oval"/>
          <p:cNvSpPr/>
          <p:nvPr/>
        </p:nvSpPr>
        <p:spPr>
          <a:xfrm>
            <a:off x="1115616" y="5373216"/>
            <a:ext cx="360040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0"/>
            <a:ext cx="7128792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Oval"/>
          <p:cNvSpPr/>
          <p:nvPr/>
        </p:nvSpPr>
        <p:spPr>
          <a:xfrm>
            <a:off x="1259632" y="5661248"/>
            <a:ext cx="360040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0"/>
            <a:ext cx="6984775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Oval"/>
          <p:cNvSpPr/>
          <p:nvPr/>
        </p:nvSpPr>
        <p:spPr>
          <a:xfrm>
            <a:off x="1403648" y="6237312"/>
            <a:ext cx="360040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0"/>
            <a:ext cx="6912768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Oval"/>
          <p:cNvSpPr/>
          <p:nvPr/>
        </p:nvSpPr>
        <p:spPr>
          <a:xfrm>
            <a:off x="1259632" y="6165304"/>
            <a:ext cx="360040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188640"/>
            <a:ext cx="7056784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2 Oval"/>
          <p:cNvSpPr/>
          <p:nvPr/>
        </p:nvSpPr>
        <p:spPr>
          <a:xfrm>
            <a:off x="1259632" y="5013176"/>
            <a:ext cx="360040" cy="43204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0</Words>
  <Application>Microsoft Office PowerPoint</Application>
  <PresentationFormat>Ekran Gösterisi (4:3)</PresentationFormat>
  <Paragraphs>0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Ofis Teması</vt:lpstr>
      <vt:lpstr>Slayt 1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Slayt 11</vt:lpstr>
      <vt:lpstr>Slayt 12</vt:lpstr>
      <vt:lpstr>Slayt 13</vt:lpstr>
      <vt:lpstr>Slayt 14</vt:lpstr>
      <vt:lpstr>Slayt 15</vt:lpstr>
      <vt:lpstr>Slayt 16</vt:lpstr>
      <vt:lpstr>Slayt 17</vt:lpstr>
      <vt:lpstr>Slayt 18</vt:lpstr>
      <vt:lpstr>Slayt 19</vt:lpstr>
      <vt:lpstr>Slayt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hakan</dc:creator>
  <cp:lastModifiedBy>hakan</cp:lastModifiedBy>
  <cp:revision>4</cp:revision>
  <dcterms:created xsi:type="dcterms:W3CDTF">2016-11-12T19:02:37Z</dcterms:created>
  <dcterms:modified xsi:type="dcterms:W3CDTF">2016-11-12T19:34:09Z</dcterms:modified>
</cp:coreProperties>
</file>