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85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1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19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91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1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0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81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34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47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3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5BA6-6206-4E47-8BBD-C1F1BBFE2514}" type="datetimeFigureOut">
              <a:rPr lang="tr-TR" smtClean="0"/>
              <a:t>8.08.2017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0346-8EA5-48D0-B1C6-E3DC04EA6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76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41565" y="-1"/>
            <a:ext cx="9144000" cy="1240971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latin typeface="Bubbleboddy Neue Trial" pitchFamily="2" charset="0"/>
              </a:rPr>
              <a:t>MAKARALAR</a:t>
            </a:r>
            <a:endParaRPr lang="tr-TR" sz="9600" b="1" dirty="0">
              <a:latin typeface="Bubbleboddy Neue Trial" pitchFamily="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753" y="1240970"/>
            <a:ext cx="11900263" cy="1776550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 smtClean="0"/>
              <a:t>Serbest bir eksen etrafında serbestçe dönebilen, çevresinden ip geçen daire şeklindeki basit makinelerdir.</a:t>
            </a:r>
            <a:endParaRPr lang="tr-TR" sz="4000" b="1" dirty="0"/>
          </a:p>
        </p:txBody>
      </p:sp>
      <p:pic>
        <p:nvPicPr>
          <p:cNvPr id="1026" name="Picture 2" descr="MAKARA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79" y="2681014"/>
            <a:ext cx="6132732" cy="41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4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u="sng" dirty="0" smtClean="0"/>
              <a:t>SABİT MAKARA</a:t>
            </a:r>
            <a:endParaRPr lang="tr-TR" sz="6600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" y="1690688"/>
            <a:ext cx="4127863" cy="4486275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MERKEZİNDEN SABİTLENEN MAKARALARDIR.</a:t>
            </a:r>
          </a:p>
          <a:p>
            <a:r>
              <a:rPr lang="tr-TR" sz="3200" b="1" dirty="0" smtClean="0"/>
              <a:t>YÜKLE KUVVET TERS YÖNDE HAREKET EDER.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230" y="1461675"/>
            <a:ext cx="6402570" cy="47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 smtClean="0"/>
              <a:t>SABİT MAKARA</a:t>
            </a:r>
            <a:endParaRPr lang="tr-TR" sz="7200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0446" y="1541417"/>
            <a:ext cx="5630091" cy="4635546"/>
          </a:xfrm>
        </p:spPr>
        <p:txBody>
          <a:bodyPr>
            <a:noAutofit/>
          </a:bodyPr>
          <a:lstStyle/>
          <a:p>
            <a:r>
              <a:rPr lang="tr-TR" sz="5400" b="1" dirty="0"/>
              <a:t>BU MAKARA DESTEĞİ ORTADA OLAN KALDIRACA BENZER</a:t>
            </a:r>
            <a:r>
              <a:rPr lang="tr-TR" sz="5400" b="1" dirty="0" smtClean="0"/>
              <a:t>.</a:t>
            </a:r>
            <a:endParaRPr lang="tr-TR" sz="5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693" y="1541416"/>
            <a:ext cx="4160793" cy="45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/>
              <a:t>SABİT 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77" y="1825625"/>
            <a:ext cx="4232365" cy="435133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YÜK KOLU KUVVET KOLUNA EŞİT OLDUĞU İÇİN SABİT MAKARALARDA KUVVETTEN KAZANÇ VEYA KAYIP YOKTUR.</a:t>
            </a:r>
          </a:p>
          <a:p>
            <a:r>
              <a:rPr lang="tr-TR" sz="3200" b="1" dirty="0" smtClean="0"/>
              <a:t>YÜKÜN AĞIRLIĞI KADAR KUVVET UYGULANIR.</a:t>
            </a:r>
            <a:endParaRPr lang="tr-TR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69" y="1825625"/>
            <a:ext cx="5325837" cy="47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/>
              <a:t>SABİT 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77" y="1825625"/>
            <a:ext cx="4232365" cy="4351338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KUVVET YA DA YOL KAZANCI YOKTUR.</a:t>
            </a:r>
          </a:p>
          <a:p>
            <a:r>
              <a:rPr lang="tr-TR" sz="4000" b="1" dirty="0" smtClean="0"/>
              <a:t>KUVVETİN YÖNÜ DEĞİŞTİRİLEREK İŞ KOLAYLIĞI SAĞLANIR.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69" y="1825625"/>
            <a:ext cx="5325837" cy="47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/>
              <a:t>SABİT 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767" y="1825625"/>
            <a:ext cx="3984170" cy="4351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YÜKÜ 1 M YUKARI KALDIRMAK İÇİN İP 1 M AŞAĞI ÇEKİLİR. ( YOLDAN KAZANÇ YA DA KAYIP YOK)</a:t>
            </a:r>
            <a:endParaRPr lang="tr-TR" sz="3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36" y="1905952"/>
            <a:ext cx="5297125" cy="42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698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7200" b="1" u="sng" dirty="0"/>
              <a:t>SABİT 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698" y="1325563"/>
            <a:ext cx="10515600" cy="435133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Sabit makarada uygulanan kuvvetin yönü değişerek iş kolaylığı sağlanır. Yük ve kuvvetin yönleri farklıdır.</a:t>
            </a:r>
            <a:endParaRPr lang="tr-TR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73" y="2314574"/>
            <a:ext cx="10448925" cy="42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/>
              <a:t>SABİT 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3681549" cy="435133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Sabit makaraya dinamometre bağlanırsa; dinamometredeki değer yük ve kuvvetin toplamına eşittir.</a:t>
            </a:r>
            <a:endParaRPr lang="tr-TR" sz="3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183" y="1690687"/>
            <a:ext cx="5231674" cy="46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6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u="sng" dirty="0" smtClean="0"/>
              <a:t>HAREKETLİ MAKARA</a:t>
            </a:r>
            <a:endParaRPr lang="tr-TR" sz="6600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79" y="1690688"/>
            <a:ext cx="5133703" cy="448627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YÜK İLE BERABER YÜKSELİP ALÇALAN, HAREKET EDEN MAKARALARDIR.</a:t>
            </a:r>
          </a:p>
          <a:p>
            <a:r>
              <a:rPr lang="tr-TR" sz="4400" b="1" dirty="0" smtClean="0"/>
              <a:t>YÜKLE KUVVET AYNI YÖNDE HAREKET EDER.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18" y="1628775"/>
            <a:ext cx="5250861" cy="42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 smtClean="0"/>
              <a:t>HAREKETLİ MAKARA</a:t>
            </a:r>
            <a:endParaRPr lang="tr-TR" sz="7200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0446" y="1541417"/>
            <a:ext cx="5630091" cy="4635546"/>
          </a:xfrm>
        </p:spPr>
        <p:txBody>
          <a:bodyPr>
            <a:noAutofit/>
          </a:bodyPr>
          <a:lstStyle/>
          <a:p>
            <a:r>
              <a:rPr lang="tr-TR" sz="5400" b="1" dirty="0"/>
              <a:t>BU MAKARA </a:t>
            </a:r>
            <a:r>
              <a:rPr lang="tr-TR" sz="5400" b="1" dirty="0" smtClean="0"/>
              <a:t>YÜKÜ </a:t>
            </a:r>
            <a:r>
              <a:rPr lang="tr-TR" sz="5400" b="1" dirty="0"/>
              <a:t>ORTADA OLAN KALDIRACA BENZER</a:t>
            </a:r>
            <a:r>
              <a:rPr lang="tr-TR" sz="5400" b="1" dirty="0" smtClean="0"/>
              <a:t>.</a:t>
            </a:r>
            <a:endParaRPr lang="tr-TR" sz="5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52" y="1541416"/>
            <a:ext cx="4728211" cy="52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4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 smtClean="0"/>
              <a:t>HAREKETLİ </a:t>
            </a:r>
            <a:r>
              <a:rPr lang="tr-TR" sz="7200" b="1" u="sng" dirty="0"/>
              <a:t>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77" y="1825625"/>
            <a:ext cx="4232365" cy="435133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KUVVET KOLU YÜK KOLUNDAN BÜYÜK OLDUĞUNDAN HER ZAMAN KUVVETTEN KAZANÇ VARDIR.</a:t>
            </a:r>
          </a:p>
          <a:p>
            <a:r>
              <a:rPr lang="tr-TR" sz="3200" b="1" dirty="0" smtClean="0"/>
              <a:t>KUVVET YÜKÜN YARISI KADARDIR. BU YÜZDEN KUVVET KAZANCI 2 KATTIR.</a:t>
            </a:r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509" y="1705769"/>
            <a:ext cx="5786982" cy="45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94" y="1209131"/>
            <a:ext cx="11339617" cy="49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6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u="sng" dirty="0" smtClean="0"/>
              <a:t>HAREKETLİ </a:t>
            </a:r>
            <a:r>
              <a:rPr lang="tr-TR" sz="7200" b="1" u="sng" dirty="0"/>
              <a:t>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767" y="1825625"/>
            <a:ext cx="3984170" cy="4351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HAREKETLİ MAKARADA KUVVETTEN 2 KAT KAZANÇ OLDUĞU İÇİN YOLDAN DA 2 KAT KAYIP OLUR.</a:t>
            </a:r>
            <a:endParaRPr lang="tr-TR" sz="36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72" y="1690688"/>
            <a:ext cx="5617982" cy="50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7200" b="1" u="sng" dirty="0" smtClean="0"/>
              <a:t>HAREKETLİ </a:t>
            </a:r>
            <a:r>
              <a:rPr lang="tr-TR" sz="7200" b="1" u="sng" dirty="0"/>
              <a:t>MAKARA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5132" y="1325563"/>
            <a:ext cx="4676502" cy="536262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HAREKETLİ MAKARADA KUVVET VE YÜKÜN HAREKET YÖNÜ AYNIDIR.</a:t>
            </a:r>
          </a:p>
          <a:p>
            <a:r>
              <a:rPr lang="tr-TR" sz="3200" b="1" dirty="0" smtClean="0"/>
              <a:t>İP YUKARI ÇEKİLİRSE YÜK YUKARI HAREKET EDER, İP AŞAĞI BIRAKILIRSA YÜK TE AŞAĞI HAREKET EDER.</a:t>
            </a:r>
            <a:endParaRPr lang="tr-TR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765" y="1169262"/>
            <a:ext cx="6087291" cy="54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6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SABİT MAKARA SOR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0"/>
            <a:ext cx="10621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2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b="1" dirty="0" smtClean="0"/>
              <a:t>MAKARA SİSTEMLERİ</a:t>
            </a:r>
            <a:endParaRPr lang="tr-TR" sz="8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217126" cy="44053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SABİT VE HAREKETLİ MAKARALARIN BİR ARADA KULLANILDIĞI SİSTEMLERDİR.</a:t>
            </a:r>
          </a:p>
          <a:p>
            <a:r>
              <a:rPr lang="tr-TR" sz="3200" b="1" dirty="0" smtClean="0"/>
              <a:t>HER ZAMAN KUVVETTEN KAZANÇ, YOLDAN KAYIP VARDIR.</a:t>
            </a:r>
            <a:endParaRPr lang="tr-TR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1690687"/>
            <a:ext cx="4647111" cy="49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68" y="365125"/>
            <a:ext cx="7404464" cy="59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07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51" y="456484"/>
            <a:ext cx="5864815" cy="64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92075"/>
            <a:ext cx="10515600" cy="1325563"/>
          </a:xfrm>
        </p:spPr>
        <p:txBody>
          <a:bodyPr>
            <a:normAutofit/>
          </a:bodyPr>
          <a:lstStyle/>
          <a:p>
            <a:r>
              <a:rPr lang="tr-TR" sz="7200" b="1" dirty="0" smtClean="0"/>
              <a:t>PALANGALAR</a:t>
            </a:r>
            <a:endParaRPr lang="tr-TR" sz="7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297" y="1007042"/>
            <a:ext cx="6790509" cy="48482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489" y="5492660"/>
            <a:ext cx="4124325" cy="11239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5769224"/>
            <a:ext cx="36861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7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83" y="156119"/>
            <a:ext cx="7012577" cy="66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87" y="175094"/>
            <a:ext cx="8574949" cy="66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38" y="0"/>
            <a:ext cx="8937443" cy="66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3" y="1184152"/>
            <a:ext cx="6999514" cy="567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33" y="0"/>
            <a:ext cx="7652657" cy="66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82" y="0"/>
            <a:ext cx="7794036" cy="68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77"/>
            <a:ext cx="7809411" cy="61570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2239964"/>
            <a:ext cx="6818812" cy="28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7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368" y="1111124"/>
            <a:ext cx="6947263" cy="57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7" y="1042851"/>
            <a:ext cx="5661383" cy="58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40" y="929466"/>
            <a:ext cx="6322831" cy="59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78" y="1191713"/>
            <a:ext cx="9462787" cy="5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7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Bubbleboddy Neue Trial" pitchFamily="2" charset="0"/>
              </a:rPr>
              <a:t>MAKARALARIN KULLANIM ALANLARI</a:t>
            </a:r>
            <a:endParaRPr lang="tr-TR" sz="54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69" y="1160149"/>
            <a:ext cx="8038828" cy="56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325563"/>
          </a:xfrm>
        </p:spPr>
        <p:txBody>
          <a:bodyPr>
            <a:noAutofit/>
          </a:bodyPr>
          <a:lstStyle/>
          <a:p>
            <a:pPr algn="ctr"/>
            <a:r>
              <a:rPr lang="tr-TR" sz="5800" b="1" dirty="0" smtClean="0">
                <a:latin typeface="Bubbleboddy Neue Trial" pitchFamily="2" charset="0"/>
              </a:rPr>
              <a:t>MAKARALAR </a:t>
            </a:r>
            <a:r>
              <a:rPr lang="tr-TR" sz="5800" b="1" dirty="0" smtClean="0">
                <a:latin typeface="+mn-lt"/>
              </a:rPr>
              <a:t>2</a:t>
            </a:r>
            <a:r>
              <a:rPr lang="tr-TR" sz="5800" b="1" dirty="0" smtClean="0">
                <a:latin typeface="Bubbleboddy Neue Trial" pitchFamily="2" charset="0"/>
              </a:rPr>
              <a:t> ÇEŞİTTİR </a:t>
            </a:r>
            <a:endParaRPr lang="tr-TR" sz="5800" b="1" dirty="0">
              <a:latin typeface="Bubbleboddy Neue Trial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3" y="1325563"/>
            <a:ext cx="11084243" cy="47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278</Words>
  <Application>Microsoft Office PowerPoint</Application>
  <PresentationFormat>Geniş ekran</PresentationFormat>
  <Paragraphs>44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Bubbleboddy Neue Trial</vt:lpstr>
      <vt:lpstr>Calibri</vt:lpstr>
      <vt:lpstr>Calibri Light</vt:lpstr>
      <vt:lpstr>Office Teması</vt:lpstr>
      <vt:lpstr>MAKARALAR</vt:lpstr>
      <vt:lpstr>MAKARALARIN KULLANIM ALANLARI</vt:lpstr>
      <vt:lpstr>MAKARALARIN KULLANIM ALANLARI</vt:lpstr>
      <vt:lpstr>MAKARALARIN KULLANIM ALANLARI</vt:lpstr>
      <vt:lpstr>MAKARALARIN KULLANIM ALANLARI</vt:lpstr>
      <vt:lpstr>MAKARALARIN KULLANIM ALANLARI</vt:lpstr>
      <vt:lpstr>MAKARALARIN KULLANIM ALANLARI</vt:lpstr>
      <vt:lpstr>MAKARALARIN KULLANIM ALANLARI</vt:lpstr>
      <vt:lpstr>MAKARALAR 2 ÇEŞİTTİR </vt:lpstr>
      <vt:lpstr>SABİT MAKARA</vt:lpstr>
      <vt:lpstr>SABİT MAKARA</vt:lpstr>
      <vt:lpstr>SABİT MAKARA</vt:lpstr>
      <vt:lpstr>SABİT MAKARA</vt:lpstr>
      <vt:lpstr>SABİT MAKARA</vt:lpstr>
      <vt:lpstr>SABİT MAKARA</vt:lpstr>
      <vt:lpstr>SABİT MAKARA</vt:lpstr>
      <vt:lpstr>HAREKETLİ MAKARA</vt:lpstr>
      <vt:lpstr>HAREKETLİ MAKARA</vt:lpstr>
      <vt:lpstr>HAREKETLİ MAKARA</vt:lpstr>
      <vt:lpstr>HAREKETLİ MAKARA</vt:lpstr>
      <vt:lpstr>HAREKETLİ MAKARA</vt:lpstr>
      <vt:lpstr>PowerPoint Sunusu</vt:lpstr>
      <vt:lpstr>MAKARA SİSTEMLERİ</vt:lpstr>
      <vt:lpstr>PowerPoint Sunusu</vt:lpstr>
      <vt:lpstr>PowerPoint Sunusu</vt:lpstr>
      <vt:lpstr>PALANGALAR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MAKARALAR</dc:title>
  <dc:creator>adem ertaç</dc:creator>
  <cp:lastModifiedBy>adem ertaç</cp:lastModifiedBy>
  <cp:revision>13</cp:revision>
  <dcterms:created xsi:type="dcterms:W3CDTF">2017-08-07T21:11:24Z</dcterms:created>
  <dcterms:modified xsi:type="dcterms:W3CDTF">2017-08-07T23:10:01Z</dcterms:modified>
</cp:coreProperties>
</file>