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69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82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43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96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303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89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20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04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248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77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95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29F5-CEF2-4D54-8172-CFA2D0E68F32}" type="datetimeFigureOut">
              <a:rPr lang="tr-TR" smtClean="0"/>
              <a:t>11.05.2018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4B3A-6D55-4215-8EED-BC9B8ACC3F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39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1" y="403368"/>
            <a:ext cx="5193291" cy="61267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385" y="403368"/>
            <a:ext cx="5525345" cy="5119977"/>
          </a:xfrm>
          <a:prstGeom prst="rect">
            <a:avLst/>
          </a:prstGeom>
        </p:spPr>
      </p:pic>
      <p:sp>
        <p:nvSpPr>
          <p:cNvPr id="7" name="4 Oval"/>
          <p:cNvSpPr/>
          <p:nvPr/>
        </p:nvSpPr>
        <p:spPr>
          <a:xfrm>
            <a:off x="745691" y="5806597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Oval"/>
          <p:cNvSpPr/>
          <p:nvPr/>
        </p:nvSpPr>
        <p:spPr>
          <a:xfrm>
            <a:off x="6104543" y="388072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54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8" y="143197"/>
            <a:ext cx="5614554" cy="640538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882" y="287864"/>
            <a:ext cx="4730317" cy="6116052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527628" y="6188543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549356" y="436572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43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045" t="995"/>
          <a:stretch/>
        </p:blipFill>
        <p:spPr>
          <a:xfrm>
            <a:off x="3205018" y="230909"/>
            <a:ext cx="4969163" cy="6235411"/>
          </a:xfrm>
          <a:prstGeom prst="rect">
            <a:avLst/>
          </a:prstGeom>
        </p:spPr>
      </p:pic>
      <p:sp>
        <p:nvSpPr>
          <p:cNvPr id="3" name="4 Oval"/>
          <p:cNvSpPr/>
          <p:nvPr/>
        </p:nvSpPr>
        <p:spPr>
          <a:xfrm>
            <a:off x="2988994" y="534477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53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4" y="347720"/>
            <a:ext cx="5452198" cy="62608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18" y="347720"/>
            <a:ext cx="5310909" cy="6260897"/>
          </a:xfrm>
          <a:prstGeom prst="rect">
            <a:avLst/>
          </a:prstGeom>
        </p:spPr>
      </p:pic>
      <p:sp>
        <p:nvSpPr>
          <p:cNvPr id="6" name="4 Oval"/>
          <p:cNvSpPr/>
          <p:nvPr/>
        </p:nvSpPr>
        <p:spPr>
          <a:xfrm>
            <a:off x="345671" y="6248577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Oval"/>
          <p:cNvSpPr/>
          <p:nvPr/>
        </p:nvSpPr>
        <p:spPr>
          <a:xfrm>
            <a:off x="6072216" y="497395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19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07" y="369454"/>
            <a:ext cx="5648902" cy="620207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97" y="369454"/>
            <a:ext cx="5167312" cy="6147555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30348" y="521058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009285" y="61842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92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952" y="295564"/>
            <a:ext cx="5198646" cy="6214196"/>
          </a:xfrm>
          <a:prstGeom prst="rect">
            <a:avLst/>
          </a:prstGeom>
        </p:spPr>
      </p:pic>
      <p:sp>
        <p:nvSpPr>
          <p:cNvPr id="3" name="4 Oval"/>
          <p:cNvSpPr/>
          <p:nvPr/>
        </p:nvSpPr>
        <p:spPr>
          <a:xfrm>
            <a:off x="3014952" y="471670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00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3" y="637310"/>
            <a:ext cx="5671758" cy="560647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395" y="637311"/>
            <a:ext cx="5093132" cy="577272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567343" y="540925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Oval"/>
          <p:cNvSpPr/>
          <p:nvPr/>
        </p:nvSpPr>
        <p:spPr>
          <a:xfrm>
            <a:off x="6489268" y="504921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567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73" y="394385"/>
            <a:ext cx="5314518" cy="620961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018" y="412967"/>
            <a:ext cx="4957618" cy="6172450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855373" y="553874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510943" y="1216123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6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799" y="387928"/>
            <a:ext cx="5290128" cy="6123710"/>
          </a:xfrm>
          <a:prstGeom prst="rect">
            <a:avLst/>
          </a:prstGeom>
        </p:spPr>
      </p:pic>
      <p:sp>
        <p:nvSpPr>
          <p:cNvPr id="3" name="4 Oval"/>
          <p:cNvSpPr/>
          <p:nvPr/>
        </p:nvSpPr>
        <p:spPr>
          <a:xfrm>
            <a:off x="3111961" y="615159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7530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33" y="480290"/>
            <a:ext cx="5915025" cy="631305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058" y="655781"/>
            <a:ext cx="5149754" cy="3454401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737033" y="555721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520681" y="255643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10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48" y="452582"/>
            <a:ext cx="5558270" cy="621607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25" y="452582"/>
            <a:ext cx="4948093" cy="6216073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694748" y="4042451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584833" y="537231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73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4" y="349394"/>
            <a:ext cx="4733925" cy="62638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064" y="726785"/>
            <a:ext cx="5157500" cy="5596653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24179" y="632343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314064" y="522470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8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19" y="498764"/>
            <a:ext cx="5943600" cy="6156757"/>
          </a:xfrm>
          <a:prstGeom prst="rect">
            <a:avLst/>
          </a:prstGeom>
        </p:spPr>
      </p:pic>
      <p:sp>
        <p:nvSpPr>
          <p:cNvPr id="3" name="4 Oval"/>
          <p:cNvSpPr/>
          <p:nvPr/>
        </p:nvSpPr>
        <p:spPr>
          <a:xfrm>
            <a:off x="2874819" y="584354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932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TSınıfı\Desktop\MEBWEB\Okuldan\Ulugbey Ortaokulu (1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00436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7020" y="3294107"/>
            <a:ext cx="8305800" cy="25843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KURBAN TAŞCI</a:t>
            </a:r>
            <a:b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 BİLİMLERİ ÖĞRETMENİ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ULUĞBEY </a:t>
            </a:r>
            <a: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ORTAOKULU</a:t>
            </a:r>
            <a:br>
              <a:rPr lang="tr-T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524000" y="6550224"/>
            <a:ext cx="91440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002060"/>
                </a:solidFill>
                <a:latin typeface="+mj-lt"/>
              </a:rPr>
              <a:t>Körfez 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Uluğbey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 Ortaokulu    	    -  	        www.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korfezulugbeyortaokulu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tr-TR" sz="1400" b="1" dirty="0" err="1">
                <a:solidFill>
                  <a:srgbClr val="002060"/>
                </a:solidFill>
                <a:latin typeface="+mj-lt"/>
              </a:rPr>
              <a:t>meb</a:t>
            </a:r>
            <a:r>
              <a:rPr lang="tr-TR" sz="1400" b="1" dirty="0">
                <a:solidFill>
                  <a:srgbClr val="002060"/>
                </a:solidFill>
                <a:latin typeface="+mj-lt"/>
              </a:rPr>
              <a:t>.k12.tr</a:t>
            </a:r>
          </a:p>
        </p:txBody>
      </p:sp>
    </p:spTree>
    <p:extLst>
      <p:ext uri="{BB962C8B-B14F-4D97-AF65-F5344CB8AC3E}">
        <p14:creationId xmlns:p14="http://schemas.microsoft.com/office/powerpoint/2010/main" val="414431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478125"/>
            <a:ext cx="5373250" cy="53592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87" y="478125"/>
            <a:ext cx="5784277" cy="6248400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554182" y="528012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992087" y="1160707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4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0" y="258616"/>
            <a:ext cx="4743450" cy="633614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720" y="478701"/>
            <a:ext cx="4505325" cy="5895975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285634" y="291561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016954" y="487372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87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34" y="552738"/>
            <a:ext cx="5174719" cy="56356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696" y="552738"/>
            <a:ext cx="5369359" cy="6043324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645852" y="5828323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132253" y="623602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12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1" y="603105"/>
            <a:ext cx="5184738" cy="52065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855" y="603105"/>
            <a:ext cx="5248709" cy="5396560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498070" y="5449633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113779" y="443037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80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3" y="386916"/>
            <a:ext cx="5232978" cy="614800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598" y="386916"/>
            <a:ext cx="4939002" cy="6226320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706004" y="584354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4 Oval"/>
          <p:cNvSpPr/>
          <p:nvPr/>
        </p:nvSpPr>
        <p:spPr>
          <a:xfrm>
            <a:off x="6338598" y="534948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20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346" y="427471"/>
            <a:ext cx="5064125" cy="6076950"/>
          </a:xfrm>
          <a:prstGeom prst="rect">
            <a:avLst/>
          </a:prstGeom>
        </p:spPr>
      </p:pic>
      <p:sp>
        <p:nvSpPr>
          <p:cNvPr id="3" name="4 Oval"/>
          <p:cNvSpPr/>
          <p:nvPr/>
        </p:nvSpPr>
        <p:spPr>
          <a:xfrm>
            <a:off x="2982652" y="537248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551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01" y="406978"/>
            <a:ext cx="5621336" cy="59980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255" y="406978"/>
            <a:ext cx="5375563" cy="6359236"/>
          </a:xfrm>
          <a:prstGeom prst="rect">
            <a:avLst/>
          </a:prstGeom>
        </p:spPr>
      </p:pic>
      <p:sp>
        <p:nvSpPr>
          <p:cNvPr id="4" name="4 Oval"/>
          <p:cNvSpPr/>
          <p:nvPr/>
        </p:nvSpPr>
        <p:spPr>
          <a:xfrm>
            <a:off x="285634" y="3931615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100304" y="534477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69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</Words>
  <Application>Microsoft Office PowerPoint</Application>
  <PresentationFormat>Geniş ekran</PresentationFormat>
  <Paragraphs>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KURBAN TAŞCI FEN BİLİMLERİ ÖĞRETMENİ ULUĞBEY ORTAOKULU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öğrenci</dc:creator>
  <cp:lastModifiedBy>öğrenci</cp:lastModifiedBy>
  <cp:revision>17</cp:revision>
  <dcterms:created xsi:type="dcterms:W3CDTF">2018-05-07T15:24:21Z</dcterms:created>
  <dcterms:modified xsi:type="dcterms:W3CDTF">2018-05-11T16:24:37Z</dcterms:modified>
</cp:coreProperties>
</file>