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1" r:id="rId17"/>
    <p:sldId id="272" r:id="rId18"/>
    <p:sldId id="273" r:id="rId19"/>
    <p:sldId id="275" r:id="rId20"/>
    <p:sldId id="27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63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84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09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57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89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80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00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31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864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8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A7C6-B641-4B61-AE38-4369F5B1B8B4}" type="datetimeFigureOut">
              <a:rPr lang="tr-TR" smtClean="0"/>
              <a:t>7.05.2018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002A-8405-440C-8AE7-4A03F2240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59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3" name="push.wav"/>
          </p:stSnd>
        </p:sndAc>
      </p:transition>
    </mc:Choice>
    <mc:Fallback xmlns="">
      <p:transition spd="slow">
        <p:fade/>
        <p:sndAc>
          <p:stSnd>
            <p:snd r:embed="rId14" name="pu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-1"/>
            <a:ext cx="9696450" cy="6502401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1148374" y="503455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096000" y="354988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34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45" y="89259"/>
            <a:ext cx="6067958" cy="676874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003" y="450071"/>
            <a:ext cx="5602545" cy="4279245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265471" y="592929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417003" y="410049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93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86" y="167148"/>
            <a:ext cx="6056657" cy="657778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821" y="295430"/>
            <a:ext cx="5125386" cy="6449500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439686" y="584080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702821" y="6384889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6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3" y="226142"/>
            <a:ext cx="5019230" cy="650895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496" y="226142"/>
            <a:ext cx="6081866" cy="6448612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491613" y="502472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5761237" y="600794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85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23" y="275304"/>
            <a:ext cx="6304112" cy="631231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37" y="617149"/>
            <a:ext cx="5522963" cy="5459187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447523" y="622757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4 Oval"/>
          <p:cNvSpPr/>
          <p:nvPr/>
        </p:nvSpPr>
        <p:spPr>
          <a:xfrm>
            <a:off x="6535611" y="571629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71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41" y="92485"/>
            <a:ext cx="5133975" cy="64960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266" y="279758"/>
            <a:ext cx="5476875" cy="5610225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412955" y="5709963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5978013" y="469042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343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47" y="304646"/>
            <a:ext cx="5524500" cy="59340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578" y="501445"/>
            <a:ext cx="5408970" cy="6056671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549993" y="587868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309853" y="5044387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89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01" y="500523"/>
            <a:ext cx="5487613" cy="500554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533" y="500523"/>
            <a:ext cx="5400675" cy="5791200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391001" y="449378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007510" y="467380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14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6" y="504978"/>
            <a:ext cx="5172075" cy="55530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912" y="524642"/>
            <a:ext cx="5362575" cy="5766157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471949" y="522136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157912" y="522136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73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23" y="186812"/>
            <a:ext cx="6437516" cy="63516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40" y="186812"/>
            <a:ext cx="4705350" cy="6334125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828523" y="278296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732616" y="507692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33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7600" y="-2057400"/>
            <a:ext cx="195072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0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57" y="369021"/>
            <a:ext cx="4819650" cy="648897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16" y="369021"/>
            <a:ext cx="5073720" cy="5782397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1061884" y="468059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556006" y="459210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76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TSınıfı\Desktop\MEBWEB\Okuldan\Ulugbey Ortaokulu (1)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00436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7020" y="3294107"/>
            <a:ext cx="8305800" cy="25843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KURBAN TAŞCI</a:t>
            </a:r>
            <a:b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 BİLİMLERİ ÖĞRETMENİ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ULUĞBEY </a:t>
            </a: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ORTAOKULU</a:t>
            </a:r>
            <a:b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524000" y="6550224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002060"/>
                </a:solidFill>
                <a:latin typeface="+mj-lt"/>
              </a:rPr>
              <a:t>Körfez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Uluğbey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Ortaokulu    	    -  	        www.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korfezulugbeyortaokulu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meb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.k12.tr</a:t>
            </a:r>
          </a:p>
        </p:txBody>
      </p:sp>
    </p:spTree>
    <p:extLst>
      <p:ext uri="{BB962C8B-B14F-4D97-AF65-F5344CB8AC3E}">
        <p14:creationId xmlns:p14="http://schemas.microsoft.com/office/powerpoint/2010/main" val="258362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9" y="634422"/>
            <a:ext cx="4762500" cy="52197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367" y="634422"/>
            <a:ext cx="4752975" cy="5172075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570271" y="4179149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019367" y="492640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1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66" y="656070"/>
            <a:ext cx="5274252" cy="539738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618" y="656070"/>
            <a:ext cx="5735782" cy="5397720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501445" y="456260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5775697" y="420256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89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28" y="841230"/>
            <a:ext cx="5453063" cy="530188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055" y="841230"/>
            <a:ext cx="4971148" cy="5301889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609600" y="567365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4 Oval"/>
          <p:cNvSpPr/>
          <p:nvPr/>
        </p:nvSpPr>
        <p:spPr>
          <a:xfrm>
            <a:off x="6277119" y="549363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17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1" y="205995"/>
            <a:ext cx="5613111" cy="650913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580" y="366725"/>
            <a:ext cx="5338620" cy="6187669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501361" y="519187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440129" y="388418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33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9" y="227879"/>
            <a:ext cx="6054405" cy="642400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552" y="346279"/>
            <a:ext cx="5308344" cy="5907849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334297" y="62541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232460" y="591294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85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40" y="227678"/>
            <a:ext cx="4733925" cy="6343650"/>
          </a:xfrm>
          <a:prstGeom prst="rect">
            <a:avLst/>
          </a:prstGeom>
        </p:spPr>
      </p:pic>
      <p:sp>
        <p:nvSpPr>
          <p:cNvPr id="3" name="4 Oval"/>
          <p:cNvSpPr/>
          <p:nvPr/>
        </p:nvSpPr>
        <p:spPr>
          <a:xfrm>
            <a:off x="3569109" y="398250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68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36" y="216310"/>
            <a:ext cx="6093235" cy="64991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271" y="388067"/>
            <a:ext cx="5333323" cy="6469933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481781" y="529019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666271" y="603744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60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3</Words>
  <Application>Microsoft Office PowerPoint</Application>
  <PresentationFormat>Geniş ekran</PresentationFormat>
  <Paragraphs>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KURBAN TAŞCI FEN BİLİMLERİ ÖĞRETMENİ ULUĞBEY ORTAOKULU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öğrenci</dc:creator>
  <cp:lastModifiedBy>öğrenci</cp:lastModifiedBy>
  <cp:revision>17</cp:revision>
  <dcterms:created xsi:type="dcterms:W3CDTF">2018-05-07T12:12:13Z</dcterms:created>
  <dcterms:modified xsi:type="dcterms:W3CDTF">2018-05-07T17:19:11Z</dcterms:modified>
</cp:coreProperties>
</file>