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84"/>
  </p:handoutMasterIdLst>
  <p:sldIdLst>
    <p:sldId id="256" r:id="rId2"/>
    <p:sldId id="257" r:id="rId3"/>
    <p:sldId id="260" r:id="rId4"/>
    <p:sldId id="258" r:id="rId5"/>
    <p:sldId id="343" r:id="rId6"/>
    <p:sldId id="262" r:id="rId7"/>
    <p:sldId id="344" r:id="rId8"/>
    <p:sldId id="265" r:id="rId9"/>
    <p:sldId id="345" r:id="rId10"/>
    <p:sldId id="267" r:id="rId11"/>
    <p:sldId id="346" r:id="rId12"/>
    <p:sldId id="342" r:id="rId13"/>
    <p:sldId id="347" r:id="rId14"/>
    <p:sldId id="272" r:id="rId15"/>
    <p:sldId id="348" r:id="rId16"/>
    <p:sldId id="274" r:id="rId17"/>
    <p:sldId id="349" r:id="rId18"/>
    <p:sldId id="276" r:id="rId19"/>
    <p:sldId id="350" r:id="rId20"/>
    <p:sldId id="278" r:id="rId21"/>
    <p:sldId id="351" r:id="rId22"/>
    <p:sldId id="280" r:id="rId23"/>
    <p:sldId id="352" r:id="rId24"/>
    <p:sldId id="282" r:id="rId25"/>
    <p:sldId id="353" r:id="rId26"/>
    <p:sldId id="284" r:id="rId27"/>
    <p:sldId id="354" r:id="rId28"/>
    <p:sldId id="286" r:id="rId29"/>
    <p:sldId id="355" r:id="rId30"/>
    <p:sldId id="288" r:id="rId31"/>
    <p:sldId id="356" r:id="rId32"/>
    <p:sldId id="290" r:id="rId33"/>
    <p:sldId id="357" r:id="rId34"/>
    <p:sldId id="292" r:id="rId35"/>
    <p:sldId id="358" r:id="rId36"/>
    <p:sldId id="294" r:id="rId37"/>
    <p:sldId id="359" r:id="rId38"/>
    <p:sldId id="296" r:id="rId39"/>
    <p:sldId id="360" r:id="rId40"/>
    <p:sldId id="298" r:id="rId41"/>
    <p:sldId id="361" r:id="rId42"/>
    <p:sldId id="300" r:id="rId43"/>
    <p:sldId id="362" r:id="rId44"/>
    <p:sldId id="302" r:id="rId45"/>
    <p:sldId id="363" r:id="rId46"/>
    <p:sldId id="304" r:id="rId47"/>
    <p:sldId id="364" r:id="rId48"/>
    <p:sldId id="306" r:id="rId49"/>
    <p:sldId id="365" r:id="rId50"/>
    <p:sldId id="308" r:id="rId51"/>
    <p:sldId id="366" r:id="rId52"/>
    <p:sldId id="311" r:id="rId53"/>
    <p:sldId id="367" r:id="rId54"/>
    <p:sldId id="313" r:id="rId55"/>
    <p:sldId id="368" r:id="rId56"/>
    <p:sldId id="315" r:id="rId57"/>
    <p:sldId id="369" r:id="rId58"/>
    <p:sldId id="317" r:id="rId59"/>
    <p:sldId id="370" r:id="rId60"/>
    <p:sldId id="319" r:id="rId61"/>
    <p:sldId id="371" r:id="rId62"/>
    <p:sldId id="321" r:id="rId63"/>
    <p:sldId id="372" r:id="rId64"/>
    <p:sldId id="323" r:id="rId65"/>
    <p:sldId id="373" r:id="rId66"/>
    <p:sldId id="325" r:id="rId67"/>
    <p:sldId id="374" r:id="rId68"/>
    <p:sldId id="327" r:id="rId69"/>
    <p:sldId id="375" r:id="rId70"/>
    <p:sldId id="329" r:id="rId71"/>
    <p:sldId id="376" r:id="rId72"/>
    <p:sldId id="331" r:id="rId73"/>
    <p:sldId id="377" r:id="rId74"/>
    <p:sldId id="333" r:id="rId75"/>
    <p:sldId id="378" r:id="rId76"/>
    <p:sldId id="335" r:id="rId77"/>
    <p:sldId id="379" r:id="rId78"/>
    <p:sldId id="337" r:id="rId79"/>
    <p:sldId id="380" r:id="rId80"/>
    <p:sldId id="339" r:id="rId81"/>
    <p:sldId id="381" r:id="rId82"/>
    <p:sldId id="341" r:id="rId8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5" autoAdjust="0"/>
    <p:restoredTop sz="94660"/>
  </p:normalViewPr>
  <p:slideViewPr>
    <p:cSldViewPr>
      <p:cViewPr>
        <p:scale>
          <a:sx n="70" d="100"/>
          <a:sy n="70" d="100"/>
        </p:scale>
        <p:origin x="-12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77C2C-1502-40F3-9A29-FFDCDAD687BB}" type="datetimeFigureOut">
              <a:rPr lang="tr-TR" smtClean="0"/>
              <a:pPr/>
              <a:t>11.5.2019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27CE1-98B4-48A8-BEFB-681E0D62C18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11.5.2019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11.5.2019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11.5.2019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11.5.2019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11.5.2019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circl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 rot="1343827">
            <a:off x="4330292" y="5224502"/>
            <a:ext cx="4908078" cy="1801909"/>
          </a:xfrm>
          <a:prstGeom prst="snip2DiagRect">
            <a:avLst/>
          </a:prstGeom>
          <a:solidFill>
            <a:srgbClr val="FFFF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rgbClr val="FF0000"/>
                </a:solidFill>
                <a:latin typeface="Monotype Corsiva" pitchFamily="66" charset="0"/>
              </a:rPr>
              <a:t>11 MAYIS 2019</a:t>
            </a:r>
          </a:p>
          <a:p>
            <a:pPr algn="ctr"/>
            <a:r>
              <a:rPr lang="tr-TR" sz="4800" b="1" dirty="0" smtClean="0">
                <a:solidFill>
                  <a:srgbClr val="FF0000"/>
                </a:solidFill>
                <a:latin typeface="Monotype Corsiva" pitchFamily="66" charset="0"/>
              </a:rPr>
              <a:t>CUMARTESİ</a:t>
            </a:r>
            <a:endParaRPr lang="tr-TR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4 Yuvarlatılmış Dikdörtgen"/>
          <p:cNvSpPr/>
          <p:nvPr/>
        </p:nvSpPr>
        <p:spPr>
          <a:xfrm>
            <a:off x="179512" y="-387424"/>
            <a:ext cx="8784976" cy="25940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Relaxed"/>
            <a:lightRig rig="soft" dir="t">
              <a:rot lat="0" lon="0" rev="0"/>
            </a:lightRig>
          </a:scene3d>
          <a:sp3d prstMaterial="translucentPowder">
            <a:bevelT w="203200" h="50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rgbClr val="FFFF00"/>
                </a:solidFill>
                <a:latin typeface="Monotype Corsiva" pitchFamily="66" charset="0"/>
              </a:rPr>
              <a:t>FEN</a:t>
            </a:r>
            <a:r>
              <a:rPr lang="tr-TR" sz="8000" b="1" dirty="0" smtClean="0">
                <a:solidFill>
                  <a:srgbClr val="FF0000"/>
                </a:solidFill>
                <a:latin typeface="Monotype Corsiva" pitchFamily="66" charset="0"/>
              </a:rPr>
              <a:t> BİLİMLERİ</a:t>
            </a:r>
            <a:br>
              <a:rPr lang="tr-TR" sz="8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tr-TR" sz="8000" b="1" dirty="0" smtClean="0">
                <a:solidFill>
                  <a:srgbClr val="7030A0"/>
                </a:solidFill>
                <a:latin typeface="Monotype Corsiva" pitchFamily="66" charset="0"/>
              </a:rPr>
              <a:t>BİLGİ YARIŞMASI</a:t>
            </a:r>
            <a:endParaRPr lang="tr-TR" sz="8000" dirty="0">
              <a:solidFill>
                <a:srgbClr val="7030A0"/>
              </a:solidFill>
            </a:endParaRPr>
          </a:p>
        </p:txBody>
      </p:sp>
      <p:sp>
        <p:nvSpPr>
          <p:cNvPr id="7" name="6 Oval"/>
          <p:cNvSpPr/>
          <p:nvPr/>
        </p:nvSpPr>
        <p:spPr>
          <a:xfrm>
            <a:off x="5472608" y="1844824"/>
            <a:ext cx="4283968" cy="216024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HeroicExtremeRigh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>
                <a:solidFill>
                  <a:srgbClr val="FF0000"/>
                </a:solidFill>
                <a:latin typeface="Comic Sans MS" pitchFamily="66" charset="0"/>
              </a:rPr>
              <a:t>6. SINIF</a:t>
            </a:r>
            <a:endParaRPr lang="tr-TR" sz="6000" dirty="0"/>
          </a:p>
        </p:txBody>
      </p:sp>
      <p:sp>
        <p:nvSpPr>
          <p:cNvPr id="8" name="7 Sağ Ok"/>
          <p:cNvSpPr/>
          <p:nvPr/>
        </p:nvSpPr>
        <p:spPr>
          <a:xfrm rot="172345">
            <a:off x="4425581" y="3661212"/>
            <a:ext cx="6086165" cy="1944216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6000" b="1" dirty="0" smtClean="0">
                <a:solidFill>
                  <a:srgbClr val="00B0F0"/>
                </a:solidFill>
                <a:latin typeface="Comic Sans MS" pitchFamily="66" charset="0"/>
              </a:rPr>
              <a:t>6.YARIŞMA</a:t>
            </a:r>
            <a:endParaRPr lang="tr-TR" sz="6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0" name="9 Yuvarlatılmış Dikdörtgen"/>
          <p:cNvSpPr/>
          <p:nvPr/>
        </p:nvSpPr>
        <p:spPr>
          <a:xfrm>
            <a:off x="107504" y="1916832"/>
            <a:ext cx="3888432" cy="486916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323528" y="2132857"/>
          <a:ext cx="3456384" cy="4400004"/>
        </p:xfrm>
        <a:graphic>
          <a:graphicData uri="http://schemas.openxmlformats.org/drawingml/2006/table">
            <a:tbl>
              <a:tblPr/>
              <a:tblGrid>
                <a:gridCol w="666291"/>
                <a:gridCol w="1405457"/>
                <a:gridCol w="1384636"/>
              </a:tblGrid>
              <a:tr h="94329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6000" b="1" i="0" u="none" strike="noStrike" dirty="0">
                          <a:solidFill>
                            <a:srgbClr val="00B0F0"/>
                          </a:solidFill>
                          <a:latin typeface="Monotype Corsiva"/>
                        </a:rPr>
                        <a:t>İÇERİK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0028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ÜNİTE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KONU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SORU SAYISI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1920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GÜNEŞ SİSTEMİ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4301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SİSTEMLER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4301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KUVVET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4301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MADDE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4301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4301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SİS. SAĞLIĞI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5731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ELEKTRİK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5731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B0F0"/>
                          </a:solidFill>
                          <a:latin typeface="Monotype Corsiva"/>
                        </a:rPr>
                        <a:t>TOPLAM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5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24744"/>
            <a:ext cx="9036496" cy="56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6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1693"/>
            <a:ext cx="8601075" cy="56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052736"/>
            <a:ext cx="9036496" cy="568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7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52736"/>
            <a:ext cx="8784976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8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91555"/>
            <a:ext cx="8892479" cy="576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9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856984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2 Resim" descr="gerisay1d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52736"/>
            <a:ext cx="8928992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10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52736"/>
            <a:ext cx="8856984" cy="573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11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12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25" y="1124744"/>
            <a:ext cx="875915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1062161"/>
            <a:ext cx="8964488" cy="582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13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052736"/>
            <a:ext cx="9071645" cy="573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14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52736"/>
            <a:ext cx="8856984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15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16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1124743"/>
            <a:ext cx="8640961" cy="559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885698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17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25352"/>
            <a:ext cx="871296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18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19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5221927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Yuvarlatılmış Dikdörtgen"/>
          <p:cNvSpPr/>
          <p:nvPr/>
        </p:nvSpPr>
        <p:spPr>
          <a:xfrm>
            <a:off x="5508104" y="980728"/>
            <a:ext cx="3456384" cy="5733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Comic Sans MS" pitchFamily="66" charset="0"/>
              </a:rPr>
              <a:t>Kübra’nın yaptığı hatanın düzeltilmesi için kaç numaralı kutucukların kendi arasında yer değiştirmesi gerekmektedir?</a:t>
            </a:r>
          </a:p>
          <a:p>
            <a:pPr algn="ctr"/>
            <a:endParaRPr lang="tr-TR" sz="2800" dirty="0" smtClean="0">
              <a:latin typeface="Comic Sans MS" pitchFamily="66" charset="0"/>
            </a:endParaRPr>
          </a:p>
          <a:p>
            <a:pPr marL="342900" indent="-342900" algn="ctr">
              <a:buAutoNum type="alphaUcParenR"/>
            </a:pPr>
            <a:r>
              <a:rPr lang="tr-TR" sz="2800" dirty="0" smtClean="0">
                <a:latin typeface="Comic Sans MS" pitchFamily="66" charset="0"/>
              </a:rPr>
              <a:t>1 ve 2</a:t>
            </a:r>
          </a:p>
          <a:p>
            <a:pPr marL="342900" indent="-342900" algn="ctr">
              <a:buAutoNum type="alphaUcParenR"/>
            </a:pPr>
            <a:r>
              <a:rPr lang="tr-TR" sz="2800" dirty="0" smtClean="0">
                <a:latin typeface="Comic Sans MS" pitchFamily="66" charset="0"/>
              </a:rPr>
              <a:t>3 ve 4</a:t>
            </a:r>
          </a:p>
          <a:p>
            <a:pPr marL="342900" indent="-342900" algn="ctr">
              <a:buAutoNum type="alphaUcParenR"/>
            </a:pPr>
            <a:r>
              <a:rPr lang="tr-TR" sz="2800" dirty="0" smtClean="0">
                <a:latin typeface="Comic Sans MS" pitchFamily="66" charset="0"/>
              </a:rPr>
              <a:t>4 ve 5</a:t>
            </a:r>
          </a:p>
          <a:p>
            <a:pPr marL="342900" indent="-342900" algn="ctr">
              <a:buAutoNum type="alphaUcParenR"/>
            </a:pPr>
            <a:r>
              <a:rPr lang="tr-TR" sz="2800" dirty="0" smtClean="0">
                <a:latin typeface="Comic Sans MS" pitchFamily="66" charset="0"/>
              </a:rPr>
              <a:t>3 ve 5</a:t>
            </a:r>
            <a:endParaRPr lang="tr-TR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77" y="1124744"/>
            <a:ext cx="477775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052736"/>
            <a:ext cx="380896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Düz Ok Bağlayıcısı"/>
          <p:cNvCxnSpPr/>
          <p:nvPr/>
        </p:nvCxnSpPr>
        <p:spPr>
          <a:xfrm>
            <a:off x="5004048" y="692696"/>
            <a:ext cx="0" cy="590465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9" y="1052736"/>
            <a:ext cx="8964487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20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71296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21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22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1124745"/>
            <a:ext cx="8820472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23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143343"/>
            <a:ext cx="8784977" cy="559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24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196752"/>
            <a:ext cx="381642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7321" y="1268760"/>
            <a:ext cx="482917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Düz Ok Bağlayıcısı"/>
          <p:cNvCxnSpPr/>
          <p:nvPr/>
        </p:nvCxnSpPr>
        <p:spPr>
          <a:xfrm>
            <a:off x="4067944" y="764704"/>
            <a:ext cx="0" cy="590465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25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7" y="1196752"/>
            <a:ext cx="424847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340768"/>
            <a:ext cx="453650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Düz Ok Bağlayıcısı"/>
          <p:cNvCxnSpPr/>
          <p:nvPr/>
        </p:nvCxnSpPr>
        <p:spPr>
          <a:xfrm>
            <a:off x="4427984" y="908720"/>
            <a:ext cx="0" cy="590465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26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71" y="1124744"/>
            <a:ext cx="895782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27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396043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0691" y="1124744"/>
            <a:ext cx="4745805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Düz Ok Bağlayıcısı"/>
          <p:cNvCxnSpPr/>
          <p:nvPr/>
        </p:nvCxnSpPr>
        <p:spPr>
          <a:xfrm>
            <a:off x="4283968" y="836712"/>
            <a:ext cx="0" cy="590465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052736"/>
            <a:ext cx="9036496" cy="573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28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052736"/>
            <a:ext cx="4320480" cy="574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29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52736"/>
            <a:ext cx="453650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Düz Ok Bağlayıcısı"/>
          <p:cNvCxnSpPr/>
          <p:nvPr/>
        </p:nvCxnSpPr>
        <p:spPr>
          <a:xfrm>
            <a:off x="4499992" y="836712"/>
            <a:ext cx="0" cy="590465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4032447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124744"/>
            <a:ext cx="460057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Düz Ok Bağlayıcısı"/>
          <p:cNvCxnSpPr/>
          <p:nvPr/>
        </p:nvCxnSpPr>
        <p:spPr>
          <a:xfrm>
            <a:off x="4211960" y="836712"/>
            <a:ext cx="0" cy="590465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52736"/>
            <a:ext cx="8784976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30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052736"/>
            <a:ext cx="9033173" cy="573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31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7" y="1072505"/>
            <a:ext cx="4392488" cy="559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32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83543"/>
            <a:ext cx="4464496" cy="551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Düz Ok Bağlayıcısı"/>
          <p:cNvCxnSpPr/>
          <p:nvPr/>
        </p:nvCxnSpPr>
        <p:spPr>
          <a:xfrm>
            <a:off x="4499992" y="836712"/>
            <a:ext cx="0" cy="590465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33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964488" cy="556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34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9" y="1117381"/>
            <a:ext cx="8964487" cy="555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35" y="1052736"/>
            <a:ext cx="8829253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35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0" y="1052736"/>
            <a:ext cx="893881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36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37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43" y="1124744"/>
            <a:ext cx="420052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1" y="1124744"/>
            <a:ext cx="4450909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Düz Ok Bağlayıcısı"/>
          <p:cNvCxnSpPr/>
          <p:nvPr/>
        </p:nvCxnSpPr>
        <p:spPr>
          <a:xfrm>
            <a:off x="4427984" y="836712"/>
            <a:ext cx="0" cy="590465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052736"/>
            <a:ext cx="9065543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38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39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49077"/>
            <a:ext cx="9036496" cy="566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4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1124744"/>
            <a:ext cx="889248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52736"/>
            <a:ext cx="8856984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40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278608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FF0000"/>
                </a:solidFill>
                <a:latin typeface="Comic Sans MS" pitchFamily="66" charset="0"/>
              </a:rPr>
              <a:t>ERDOĞAN BULUT</a:t>
            </a:r>
            <a:endParaRPr lang="tr-TR" sz="8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3143248"/>
            <a:ext cx="8572559" cy="3643338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tr-TR" sz="15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tr-TR" sz="15000" b="1" dirty="0" smtClean="0">
                <a:solidFill>
                  <a:srgbClr val="00B0F0"/>
                </a:solidFill>
                <a:latin typeface="Comic Sans MS" pitchFamily="66" charset="0"/>
              </a:rPr>
              <a:t>FEN BİLİMLERİ</a:t>
            </a:r>
          </a:p>
          <a:p>
            <a:pPr algn="ctr">
              <a:buNone/>
            </a:pPr>
            <a:r>
              <a:rPr lang="tr-TR" sz="15000" b="1" dirty="0" smtClean="0">
                <a:solidFill>
                  <a:srgbClr val="00B0F0"/>
                </a:solidFill>
                <a:latin typeface="Comic Sans MS" pitchFamily="66" charset="0"/>
              </a:rPr>
              <a:t> ÖĞRETMENİ</a:t>
            </a:r>
            <a:endParaRPr lang="tr-TR" sz="15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904</TotalTime>
  <Words>230</Words>
  <Application>Microsoft Office PowerPoint</Application>
  <PresentationFormat>Ekran Gösterisi (4:3)</PresentationFormat>
  <Paragraphs>202</Paragraphs>
  <Slides>82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82</vt:i4>
      </vt:variant>
    </vt:vector>
  </HeadingPairs>
  <TitlesOfParts>
    <vt:vector size="83" baseType="lpstr">
      <vt:lpstr>Akış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Slayt 60</vt:lpstr>
      <vt:lpstr>Slayt 61</vt:lpstr>
      <vt:lpstr>Slayt 62</vt:lpstr>
      <vt:lpstr>Slayt 63</vt:lpstr>
      <vt:lpstr>Slayt 64</vt:lpstr>
      <vt:lpstr>Slayt 65</vt:lpstr>
      <vt:lpstr>Slayt 66</vt:lpstr>
      <vt:lpstr>Slayt 67</vt:lpstr>
      <vt:lpstr>Slayt 68</vt:lpstr>
      <vt:lpstr>Slayt 69</vt:lpstr>
      <vt:lpstr>Slayt 70</vt:lpstr>
      <vt:lpstr>Slayt 71</vt:lpstr>
      <vt:lpstr>Slayt 72</vt:lpstr>
      <vt:lpstr>Slayt 73</vt:lpstr>
      <vt:lpstr>Slayt 74</vt:lpstr>
      <vt:lpstr>Slayt 75</vt:lpstr>
      <vt:lpstr>Slayt 76</vt:lpstr>
      <vt:lpstr>Slayt 77</vt:lpstr>
      <vt:lpstr>Slayt 78</vt:lpstr>
      <vt:lpstr>Slayt 79</vt:lpstr>
      <vt:lpstr>Slayt 80</vt:lpstr>
      <vt:lpstr>Slayt 81</vt:lpstr>
      <vt:lpstr>ERDOĞAN BULUT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 BİLİMLERİ BİLGİ YARIŞMASI</dc:title>
  <dc:creator>erdoğan bulut</dc:creator>
  <cp:lastModifiedBy>erdoğan bulut</cp:lastModifiedBy>
  <cp:revision>56</cp:revision>
  <dcterms:created xsi:type="dcterms:W3CDTF">2018-11-02T16:07:37Z</dcterms:created>
  <dcterms:modified xsi:type="dcterms:W3CDTF">2019-05-10T23:23:17Z</dcterms:modified>
</cp:coreProperties>
</file>