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382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383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5" autoAdjust="0"/>
    <p:restoredTop sz="94660"/>
  </p:normalViewPr>
  <p:slideViewPr>
    <p:cSldViewPr>
      <p:cViewPr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24.5.2019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1343827">
            <a:off x="4330292" y="5224502"/>
            <a:ext cx="4908078" cy="1801909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MAYIS 2019</a:t>
            </a:r>
          </a:p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-387424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472608" y="1844824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 rot="172345">
            <a:off x="4256852" y="3661212"/>
            <a:ext cx="6086165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7</a:t>
            </a:r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.YARIŞMA</a:t>
            </a: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7504" y="1916832"/>
            <a:ext cx="3888432" cy="4869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23528" y="2192593"/>
          <a:ext cx="3384376" cy="4233311"/>
        </p:xfrm>
        <a:graphic>
          <a:graphicData uri="http://schemas.openxmlformats.org/drawingml/2006/table">
            <a:tbl>
              <a:tblPr/>
              <a:tblGrid>
                <a:gridCol w="652410"/>
                <a:gridCol w="1376177"/>
                <a:gridCol w="1355789"/>
              </a:tblGrid>
              <a:tr h="8840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İÇERİK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0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ÜNİTE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SORU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49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MEV.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 İKLİM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SİSTEMLER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KUVVET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125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MADDE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YOĞUNLUK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SES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SİST.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 SAĞ.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34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ELEKTRİK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34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TOPLAM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129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6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9036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17" y="1124744"/>
            <a:ext cx="8937079" cy="569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980728"/>
            <a:ext cx="892899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628800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289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7" y="1124744"/>
            <a:ext cx="890847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5" y="1124744"/>
            <a:ext cx="8876853" cy="56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17" y="1124744"/>
            <a:ext cx="88989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1052736"/>
            <a:ext cx="896448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62467" cy="56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928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36451"/>
            <a:ext cx="892899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8964488" cy="59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5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906745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6" y="1124744"/>
            <a:ext cx="88751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2899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856984" cy="561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908720"/>
            <a:ext cx="88296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" y="1052736"/>
            <a:ext cx="8883327" cy="5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9" y="1052736"/>
            <a:ext cx="8919939" cy="574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856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5347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784976" cy="56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928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Çapraz Köşesi Kesik Dikdörtgen"/>
          <p:cNvSpPr/>
          <p:nvPr/>
        </p:nvSpPr>
        <p:spPr>
          <a:xfrm>
            <a:off x="251520" y="476672"/>
            <a:ext cx="8568952" cy="237626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323528" y="3284984"/>
            <a:ext cx="8496944" cy="3312368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FEN BİLİMLERİ ÖĞRETMENİ</a:t>
            </a:r>
            <a:endParaRPr lang="tr-TR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1589</TotalTime>
  <Words>209</Words>
  <Application>Microsoft Office PowerPoint</Application>
  <PresentationFormat>Ekran Gösterisi (4:3)</PresentationFormat>
  <Paragraphs>194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63</cp:revision>
  <dcterms:created xsi:type="dcterms:W3CDTF">2018-11-02T16:07:37Z</dcterms:created>
  <dcterms:modified xsi:type="dcterms:W3CDTF">2019-05-23T23:22:50Z</dcterms:modified>
</cp:coreProperties>
</file>